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6"/>
  </p:notesMasterIdLst>
  <p:sldIdLst>
    <p:sldId id="256" r:id="rId2"/>
    <p:sldId id="305" r:id="rId3"/>
    <p:sldId id="303" r:id="rId4"/>
    <p:sldId id="257" r:id="rId5"/>
    <p:sldId id="259" r:id="rId6"/>
    <p:sldId id="304" r:id="rId7"/>
    <p:sldId id="262" r:id="rId8"/>
    <p:sldId id="263" r:id="rId9"/>
    <p:sldId id="264" r:id="rId10"/>
    <p:sldId id="265" r:id="rId11"/>
    <p:sldId id="266" r:id="rId12"/>
    <p:sldId id="300" r:id="rId13"/>
    <p:sldId id="293" r:id="rId14"/>
    <p:sldId id="297" r:id="rId15"/>
    <p:sldId id="306" r:id="rId16"/>
    <p:sldId id="294" r:id="rId17"/>
    <p:sldId id="295" r:id="rId18"/>
    <p:sldId id="296" r:id="rId19"/>
    <p:sldId id="270" r:id="rId20"/>
    <p:sldId id="298" r:id="rId21"/>
    <p:sldId id="271" r:id="rId22"/>
    <p:sldId id="299" r:id="rId23"/>
    <p:sldId id="272" r:id="rId24"/>
    <p:sldId id="273" r:id="rId25"/>
    <p:sldId id="301" r:id="rId26"/>
    <p:sldId id="267" r:id="rId27"/>
    <p:sldId id="268" r:id="rId28"/>
    <p:sldId id="269"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30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p:cViewPr varScale="1">
        <p:scale>
          <a:sx n="82" d="100"/>
          <a:sy n="82" d="100"/>
        </p:scale>
        <p:origin x="146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E05A4-0CA8-454D-9098-BEC706804E2C}" type="datetimeFigureOut">
              <a:rPr lang="en-IN" smtClean="0"/>
              <a:t>25-10-2020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489C7-CF42-48AA-8B64-CD532F1B8676}" type="slidenum">
              <a:rPr lang="en-IN" smtClean="0"/>
              <a:t>‹#›</a:t>
            </a:fld>
            <a:endParaRPr lang="en-IN"/>
          </a:p>
        </p:txBody>
      </p:sp>
    </p:spTree>
    <p:extLst>
      <p:ext uri="{BB962C8B-B14F-4D97-AF65-F5344CB8AC3E}">
        <p14:creationId xmlns:p14="http://schemas.microsoft.com/office/powerpoint/2010/main" val="147577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6b373fa0a7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6b373fa0a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8AC8-0387-46A2-B647-45E0C0F0B5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6ABC59B-8416-41AD-B6F4-5FFDCC354F7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C2117-0E4F-42F0-A093-D79100425DD0}"/>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F1CC3B68-5B6F-4131-AB22-0E77F851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EBB21-A667-4500-81D0-F4F33544996A}"/>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188025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DE0B-5F74-4DAA-AE36-55DE3163E8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CCE68-9217-4E4D-B6BD-EE9D19D3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1A805-B82F-47E3-A67D-2D992F8C0D58}"/>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7148CCA8-03C4-4538-B447-83A54D78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9433B-8FE7-40D4-9313-68293177CEB1}"/>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01878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DEC0F-8DCB-486E-9329-196332541DA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44FAF-FBF9-4DD4-9F9D-7CA228E6E94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6EF3-EAB0-49AD-B00A-B2F1C7323AEA}"/>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E7122909-A7DD-4FA6-9140-42E4F541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9F395-11D3-416C-8C53-68D88237982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72966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title"/>
          </p:nvPr>
        </p:nvSpPr>
        <p:spPr>
          <a:xfrm>
            <a:off x="1140950" y="3556800"/>
            <a:ext cx="38004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4282867"/>
            <a:ext cx="3800400" cy="18516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910859"/>
            <a:ext cx="623168"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5" name="Google Shape;85;p7"/>
          <p:cNvGrpSpPr/>
          <p:nvPr/>
        </p:nvGrpSpPr>
        <p:grpSpPr>
          <a:xfrm>
            <a:off x="7529776" y="1317910"/>
            <a:ext cx="845524"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 name="Google Shape;90;p7"/>
          <p:cNvGrpSpPr/>
          <p:nvPr/>
        </p:nvGrpSpPr>
        <p:grpSpPr>
          <a:xfrm>
            <a:off x="5334051" y="495657"/>
            <a:ext cx="608705"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5" name="Google Shape;95;p7"/>
          <p:cNvGrpSpPr/>
          <p:nvPr/>
        </p:nvGrpSpPr>
        <p:grpSpPr>
          <a:xfrm>
            <a:off x="7179888" y="3068922"/>
            <a:ext cx="608705"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9" name="Google Shape;99;p7"/>
          <p:cNvGrpSpPr/>
          <p:nvPr/>
        </p:nvGrpSpPr>
        <p:grpSpPr>
          <a:xfrm>
            <a:off x="4941319" y="2681720"/>
            <a:ext cx="363838"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4" name="Google Shape;104;p7"/>
          <p:cNvGrpSpPr/>
          <p:nvPr/>
        </p:nvGrpSpPr>
        <p:grpSpPr>
          <a:xfrm>
            <a:off x="6810182" y="684983"/>
            <a:ext cx="556211"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5" name="Google Shape;115;p7"/>
          <p:cNvGrpSpPr/>
          <p:nvPr/>
        </p:nvGrpSpPr>
        <p:grpSpPr>
          <a:xfrm>
            <a:off x="4580176" y="1397949"/>
            <a:ext cx="853573"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6" name="Google Shape;126;p7"/>
          <p:cNvGrpSpPr/>
          <p:nvPr/>
        </p:nvGrpSpPr>
        <p:grpSpPr>
          <a:xfrm>
            <a:off x="2595037" y="1352927"/>
            <a:ext cx="1585449"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0" name="Google Shape;140;p7"/>
          <p:cNvGrpSpPr/>
          <p:nvPr/>
        </p:nvGrpSpPr>
        <p:grpSpPr>
          <a:xfrm>
            <a:off x="3922215" y="859986"/>
            <a:ext cx="381507"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 name="Google Shape;144;p7"/>
          <p:cNvGrpSpPr/>
          <p:nvPr/>
        </p:nvGrpSpPr>
        <p:grpSpPr>
          <a:xfrm>
            <a:off x="3459801" y="666383"/>
            <a:ext cx="21918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5576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9"/>
          <p:cNvSpPr txBox="1">
            <a:spLocks noGrp="1"/>
          </p:cNvSpPr>
          <p:nvPr>
            <p:ph type="title"/>
          </p:nvPr>
        </p:nvSpPr>
        <p:spPr>
          <a:xfrm>
            <a:off x="720000" y="720000"/>
            <a:ext cx="7704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84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CAD9-A82D-4F67-AC78-73106F045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F480E-AFDA-43B1-8A3E-5AC39AB67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D3A75-6A1F-4323-AA31-C0076FEBD6FF}"/>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9BB0D730-A17B-4678-B091-47400143A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A5BA-5F8D-464B-BCFC-85BA620E6550}"/>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80636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493-94D5-4B4F-805D-EDF3095A0B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A8878-9D1E-4BB8-A4AF-F501AA95C3C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3FB34-8028-452B-8DB3-518D96D999C0}"/>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9904485E-06C0-447F-B525-C427AB1E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525AB-771A-4A7E-9CE5-DCEE636D7824}"/>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1062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4048-04C6-45E5-BAAF-AD8A38B5B7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670E42-6D20-4F9E-943A-C53D52CDC71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592AE2-0C18-46F4-BEB9-77F517E37BE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5B5C2-8253-4413-B6F5-381B6612D114}"/>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6" name="Footer Placeholder 5">
            <a:extLst>
              <a:ext uri="{FF2B5EF4-FFF2-40B4-BE49-F238E27FC236}">
                <a16:creationId xmlns:a16="http://schemas.microsoft.com/office/drawing/2014/main" id="{E679038F-C776-475C-AA97-ADE4F256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32B0F-C6A0-4B7C-B2A4-C2E7AF6663F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2313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A379-4182-42C1-A9BC-1A2879BFB292}"/>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F750BA-A17B-4134-85F9-61C3BF7DEC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B4C5C-CF69-4CBF-B157-D525EE48DAF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E382D6-F5D7-4937-A057-E48B6A108D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4141C-9AF8-4AB8-BBF3-FEA74AE1DB3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D64935-53CB-4BC7-9641-9331D88B5B89}"/>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8" name="Footer Placeholder 7">
            <a:extLst>
              <a:ext uri="{FF2B5EF4-FFF2-40B4-BE49-F238E27FC236}">
                <a16:creationId xmlns:a16="http://schemas.microsoft.com/office/drawing/2014/main" id="{80EBE77A-AF25-451E-8943-8EF52EA2D9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4195F-06B6-422B-A365-A92F2911BC8B}"/>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1384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BF25-A003-4BAF-8447-7AD884188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003234-8055-4D68-8745-F5D63F7B71B7}"/>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4" name="Footer Placeholder 3">
            <a:extLst>
              <a:ext uri="{FF2B5EF4-FFF2-40B4-BE49-F238E27FC236}">
                <a16:creationId xmlns:a16="http://schemas.microsoft.com/office/drawing/2014/main" id="{3F2ADF54-0C11-4311-A215-33A586A4E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FA6CA-02B4-46F1-9B1A-8671F8A2E36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3744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C9057-B1ED-49D8-A279-25DFD94B217D}"/>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3" name="Footer Placeholder 2">
            <a:extLst>
              <a:ext uri="{FF2B5EF4-FFF2-40B4-BE49-F238E27FC236}">
                <a16:creationId xmlns:a16="http://schemas.microsoft.com/office/drawing/2014/main" id="{EA7446FB-88AB-4099-9C6C-7CFB2460D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56623-FABB-4668-99BB-79A9DB10718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9695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BBA5-D30C-44B9-AFFD-E74A25A457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905D6E-3AB3-4AD6-85BF-BF71BD19D6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F1FA6-7566-45D4-B738-545D958122C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7567C-D978-4631-9545-B109841D22B5}"/>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6" name="Footer Placeholder 5">
            <a:extLst>
              <a:ext uri="{FF2B5EF4-FFF2-40B4-BE49-F238E27FC236}">
                <a16:creationId xmlns:a16="http://schemas.microsoft.com/office/drawing/2014/main" id="{BF746C69-444F-4FD6-A23E-423D19BF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183B0-0DAC-46A9-BC44-23FFF1344DC7}"/>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16490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C01-4A8C-48F3-BE30-6DD5F0B34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45BF9-235B-4D32-9FA5-B1CC91196D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ED0FD3-E685-4E80-A948-A0FFBC9C72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67C253-0572-4541-AFA9-51FB8066F4C0}"/>
              </a:ext>
            </a:extLst>
          </p:cNvPr>
          <p:cNvSpPr>
            <a:spLocks noGrp="1"/>
          </p:cNvSpPr>
          <p:nvPr>
            <p:ph type="dt" sz="half" idx="10"/>
          </p:nvPr>
        </p:nvSpPr>
        <p:spPr/>
        <p:txBody>
          <a:bodyPr/>
          <a:lstStyle/>
          <a:p>
            <a:fld id="{22278AEF-C5F7-4B66-AA02-1B9777B8FF83}" type="datetimeFigureOut">
              <a:rPr lang="en-US" smtClean="0"/>
              <a:pPr/>
              <a:t>10/25/2020</a:t>
            </a:fld>
            <a:endParaRPr lang="en-US"/>
          </a:p>
        </p:txBody>
      </p:sp>
      <p:sp>
        <p:nvSpPr>
          <p:cNvPr id="6" name="Footer Placeholder 5">
            <a:extLst>
              <a:ext uri="{FF2B5EF4-FFF2-40B4-BE49-F238E27FC236}">
                <a16:creationId xmlns:a16="http://schemas.microsoft.com/office/drawing/2014/main" id="{431BE579-BC97-423D-9D96-18A11CA1F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918B8-89B1-4F2B-ABCF-F400D5AD538E}"/>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75496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5B7E4-088C-4C29-841D-74CC6B11CD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18DAB-9F9D-4E8D-AFCD-6887A6FE0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6618-0FE6-4405-887E-FF537527884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278AEF-C5F7-4B66-AA02-1B9777B8FF83}" type="datetimeFigureOut">
              <a:rPr lang="en-US" smtClean="0"/>
              <a:pPr/>
              <a:t>10/25/2020</a:t>
            </a:fld>
            <a:endParaRPr lang="en-US"/>
          </a:p>
        </p:txBody>
      </p:sp>
      <p:sp>
        <p:nvSpPr>
          <p:cNvPr id="5" name="Footer Placeholder 4">
            <a:extLst>
              <a:ext uri="{FF2B5EF4-FFF2-40B4-BE49-F238E27FC236}">
                <a16:creationId xmlns:a16="http://schemas.microsoft.com/office/drawing/2014/main" id="{C0A1529C-68D1-4316-AF6B-51A01D234F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B481-FDE0-4FFE-A5A2-F5D3142CF7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F84F99-15C9-424C-8C40-4FD4E37FE306}" type="slidenum">
              <a:rPr lang="en-US" smtClean="0"/>
              <a:pPr/>
              <a:t>‹#›</a:t>
            </a:fld>
            <a:endParaRPr lang="en-US"/>
          </a:p>
        </p:txBody>
      </p:sp>
    </p:spTree>
    <p:extLst>
      <p:ext uri="{BB962C8B-B14F-4D97-AF65-F5344CB8AC3E}">
        <p14:creationId xmlns:p14="http://schemas.microsoft.com/office/powerpoint/2010/main" val="3181130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VIT LOGO">
            <a:extLst>
              <a:ext uri="{FF2B5EF4-FFF2-40B4-BE49-F238E27FC236}">
                <a16:creationId xmlns:a16="http://schemas.microsoft.com/office/drawing/2014/main" id="{0300D63E-15ED-4836-9BDD-251EFB29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8405"/>
            <a:ext cx="2379728" cy="2448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81200" y="3581400"/>
            <a:ext cx="5572991" cy="923330"/>
          </a:xfrm>
          <a:prstGeom prst="rect">
            <a:avLst/>
          </a:prstGeom>
          <a:noFill/>
        </p:spPr>
        <p:txBody>
          <a:bodyPr wrap="square" rtlCol="0">
            <a:spAutoFit/>
          </a:bodyPr>
          <a:lstStyle/>
          <a:p>
            <a:r>
              <a:rPr lang="en-US" sz="5400" b="1" i="1" dirty="0">
                <a:solidFill>
                  <a:srgbClr val="002060"/>
                </a:solidFill>
              </a:rPr>
              <a:t>Dine@myTime</a:t>
            </a:r>
          </a:p>
        </p:txBody>
      </p:sp>
      <p:sp>
        <p:nvSpPr>
          <p:cNvPr id="4" name="TextBox 3"/>
          <p:cNvSpPr txBox="1"/>
          <p:nvPr/>
        </p:nvSpPr>
        <p:spPr>
          <a:xfrm>
            <a:off x="4575928" y="4800600"/>
            <a:ext cx="4114800" cy="369332"/>
          </a:xfrm>
          <a:prstGeom prst="rect">
            <a:avLst/>
          </a:prstGeom>
          <a:noFill/>
        </p:spPr>
        <p:txBody>
          <a:bodyPr wrap="square" rtlCol="0">
            <a:spAutoFit/>
          </a:bodyPr>
          <a:lstStyle/>
          <a:p>
            <a:r>
              <a:rPr lang="en-US" dirty="0">
                <a:solidFill>
                  <a:schemeClr val="accent1">
                    <a:lumMod val="75000"/>
                  </a:schemeClr>
                </a:solidFill>
              </a:rPr>
              <a:t>Internal Guide :</a:t>
            </a:r>
            <a:r>
              <a:rPr lang="en-US" dirty="0"/>
              <a:t> Prof. Nitin R. Patel</a:t>
            </a:r>
          </a:p>
        </p:txBody>
      </p:sp>
      <p:pic>
        <p:nvPicPr>
          <p:cNvPr id="44" name="Picture 43">
            <a:extLst>
              <a:ext uri="{FF2B5EF4-FFF2-40B4-BE49-F238E27FC236}">
                <a16:creationId xmlns:a16="http://schemas.microsoft.com/office/drawing/2014/main" id="{A6748188-6A8A-4BEE-8AFD-5680D4E0E0F9}"/>
              </a:ext>
            </a:extLst>
          </p:cNvPr>
          <p:cNvPicPr>
            <a:picLocks noChangeAspect="1"/>
          </p:cNvPicPr>
          <p:nvPr/>
        </p:nvPicPr>
        <p:blipFill>
          <a:blip r:embed="rId3"/>
          <a:stretch>
            <a:fillRect/>
          </a:stretch>
        </p:blipFill>
        <p:spPr>
          <a:xfrm>
            <a:off x="6347432" y="372393"/>
            <a:ext cx="2638152" cy="2142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sz="2400" b="1" dirty="0"/>
              <a:t>Supportability</a:t>
            </a:r>
            <a:endParaRPr lang="en-US" dirty="0"/>
          </a:p>
          <a:p>
            <a:r>
              <a:rPr lang="en-US" sz="2000" dirty="0"/>
              <a:t>Our app will be supportable in every android mobiles.</a:t>
            </a:r>
          </a:p>
          <a:p>
            <a:pPr marL="0" indent="0">
              <a:buNone/>
            </a:pPr>
            <a:endParaRPr lang="en-US" b="1" dirty="0"/>
          </a:p>
          <a:p>
            <a:r>
              <a:rPr lang="en-US" sz="2400" b="1" dirty="0"/>
              <a:t>Safety Requirement</a:t>
            </a:r>
            <a:endParaRPr lang="en-US" sz="2400" dirty="0"/>
          </a:p>
          <a:p>
            <a:r>
              <a:rPr lang="en-US" sz="2000" dirty="0"/>
              <a:t>The database may get crashed at any certain time due to viruses or operating system failures. Therefore, it is required to take the database backup.</a:t>
            </a:r>
          </a:p>
          <a:p>
            <a:pPr marL="0" indent="0">
              <a:buNone/>
            </a:pPr>
            <a:endParaRPr lang="en-US" dirty="0"/>
          </a:p>
          <a:p>
            <a:r>
              <a:rPr lang="en-US" sz="2400" b="1" dirty="0"/>
              <a:t>Interface</a:t>
            </a:r>
            <a:endParaRPr lang="en-US" dirty="0"/>
          </a:p>
          <a:p>
            <a:r>
              <a:rPr lang="en-US" sz="2000" dirty="0"/>
              <a:t>Our application will accessible through any android mobile.</a:t>
            </a:r>
          </a:p>
          <a:p>
            <a:pPr>
              <a:buNone/>
            </a:pPr>
            <a:endParaRPr lang="en-US" dirty="0"/>
          </a:p>
          <a:p>
            <a:endParaRPr lang="en-US" dirty="0"/>
          </a:p>
        </p:txBody>
      </p:sp>
      <p:grpSp>
        <p:nvGrpSpPr>
          <p:cNvPr id="4" name="Google Shape;1658;p40">
            <a:extLst>
              <a:ext uri="{FF2B5EF4-FFF2-40B4-BE49-F238E27FC236}">
                <a16:creationId xmlns:a16="http://schemas.microsoft.com/office/drawing/2014/main" id="{415E766B-2E24-4D59-8576-F97C7CE4925E}"/>
              </a:ext>
            </a:extLst>
          </p:cNvPr>
          <p:cNvGrpSpPr/>
          <p:nvPr/>
        </p:nvGrpSpPr>
        <p:grpSpPr>
          <a:xfrm>
            <a:off x="7265426" y="3393805"/>
            <a:ext cx="1404877" cy="3025504"/>
            <a:chOff x="7068759" y="1663770"/>
            <a:chExt cx="1404877" cy="3025504"/>
          </a:xfrm>
        </p:grpSpPr>
        <p:sp>
          <p:nvSpPr>
            <p:cNvPr id="5" name="Google Shape;1659;p40">
              <a:extLst>
                <a:ext uri="{FF2B5EF4-FFF2-40B4-BE49-F238E27FC236}">
                  <a16:creationId xmlns:a16="http://schemas.microsoft.com/office/drawing/2014/main" id="{43B200CD-8FA7-4D05-9BE0-942D401BF632}"/>
                </a:ext>
              </a:extLst>
            </p:cNvPr>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0;p40">
              <a:extLst>
                <a:ext uri="{FF2B5EF4-FFF2-40B4-BE49-F238E27FC236}">
                  <a16:creationId xmlns:a16="http://schemas.microsoft.com/office/drawing/2014/main" id="{FEB354DE-A8A4-439C-A0AF-5DA5F8D134F5}"/>
                </a:ext>
              </a:extLst>
            </p:cNvPr>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1;p40">
              <a:extLst>
                <a:ext uri="{FF2B5EF4-FFF2-40B4-BE49-F238E27FC236}">
                  <a16:creationId xmlns:a16="http://schemas.microsoft.com/office/drawing/2014/main" id="{601DB6ED-8218-483D-91F6-39681A618B6B}"/>
                </a:ext>
              </a:extLst>
            </p:cNvPr>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2;p40">
              <a:extLst>
                <a:ext uri="{FF2B5EF4-FFF2-40B4-BE49-F238E27FC236}">
                  <a16:creationId xmlns:a16="http://schemas.microsoft.com/office/drawing/2014/main" id="{C1AE526B-8DA3-44C3-809D-3FEF95F67AFC}"/>
                </a:ext>
              </a:extLst>
            </p:cNvPr>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p40">
              <a:extLst>
                <a:ext uri="{FF2B5EF4-FFF2-40B4-BE49-F238E27FC236}">
                  <a16:creationId xmlns:a16="http://schemas.microsoft.com/office/drawing/2014/main" id="{2E8FCCBB-532F-4DB3-92E8-F7233A70316E}"/>
                </a:ext>
              </a:extLst>
            </p:cNvPr>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4;p40">
              <a:extLst>
                <a:ext uri="{FF2B5EF4-FFF2-40B4-BE49-F238E27FC236}">
                  <a16:creationId xmlns:a16="http://schemas.microsoft.com/office/drawing/2014/main" id="{C47E2804-9C45-4EAF-99B4-CB67F72AE36D}"/>
                </a:ext>
              </a:extLst>
            </p:cNvPr>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5;p40">
              <a:extLst>
                <a:ext uri="{FF2B5EF4-FFF2-40B4-BE49-F238E27FC236}">
                  <a16:creationId xmlns:a16="http://schemas.microsoft.com/office/drawing/2014/main" id="{AC3C4DB5-5CE7-4CDE-9B2A-FEBC9A8EAC94}"/>
                </a:ext>
              </a:extLst>
            </p:cNvPr>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6;p40">
              <a:extLst>
                <a:ext uri="{FF2B5EF4-FFF2-40B4-BE49-F238E27FC236}">
                  <a16:creationId xmlns:a16="http://schemas.microsoft.com/office/drawing/2014/main" id="{7997E34B-B902-4C01-8354-ECC6994AF459}"/>
                </a:ext>
              </a:extLst>
            </p:cNvPr>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7;p40">
              <a:extLst>
                <a:ext uri="{FF2B5EF4-FFF2-40B4-BE49-F238E27FC236}">
                  <a16:creationId xmlns:a16="http://schemas.microsoft.com/office/drawing/2014/main" id="{F9008692-4558-419B-9638-1CCD7877C119}"/>
                </a:ext>
              </a:extLst>
            </p:cNvPr>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8;p40">
              <a:extLst>
                <a:ext uri="{FF2B5EF4-FFF2-40B4-BE49-F238E27FC236}">
                  <a16:creationId xmlns:a16="http://schemas.microsoft.com/office/drawing/2014/main" id="{BB4DCF2B-8E61-45E5-A9F9-CB1822875DD1}"/>
                </a:ext>
              </a:extLst>
            </p:cNvPr>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9;p40">
              <a:extLst>
                <a:ext uri="{FF2B5EF4-FFF2-40B4-BE49-F238E27FC236}">
                  <a16:creationId xmlns:a16="http://schemas.microsoft.com/office/drawing/2014/main" id="{F4D6EA4F-3CA7-462E-BC5C-7ED2E489FD02}"/>
                </a:ext>
              </a:extLst>
            </p:cNvPr>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0;p40">
              <a:extLst>
                <a:ext uri="{FF2B5EF4-FFF2-40B4-BE49-F238E27FC236}">
                  <a16:creationId xmlns:a16="http://schemas.microsoft.com/office/drawing/2014/main" id="{19ABE9A5-5F17-461C-B393-0A8E1FBAB9F7}"/>
                </a:ext>
              </a:extLst>
            </p:cNvPr>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1;p40">
              <a:extLst>
                <a:ext uri="{FF2B5EF4-FFF2-40B4-BE49-F238E27FC236}">
                  <a16:creationId xmlns:a16="http://schemas.microsoft.com/office/drawing/2014/main" id="{F055790E-BFA2-40FB-AD7B-59E7430336E1}"/>
                </a:ext>
              </a:extLst>
            </p:cNvPr>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2;p40">
              <a:extLst>
                <a:ext uri="{FF2B5EF4-FFF2-40B4-BE49-F238E27FC236}">
                  <a16:creationId xmlns:a16="http://schemas.microsoft.com/office/drawing/2014/main" id="{8746478C-BA11-4A7E-92E7-D7BA4E4A705B}"/>
                </a:ext>
              </a:extLst>
            </p:cNvPr>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3;p40">
              <a:extLst>
                <a:ext uri="{FF2B5EF4-FFF2-40B4-BE49-F238E27FC236}">
                  <a16:creationId xmlns:a16="http://schemas.microsoft.com/office/drawing/2014/main" id="{2923455A-B6E8-4C28-82EE-B359DEAE7019}"/>
                </a:ext>
              </a:extLst>
            </p:cNvPr>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4;p40">
              <a:extLst>
                <a:ext uri="{FF2B5EF4-FFF2-40B4-BE49-F238E27FC236}">
                  <a16:creationId xmlns:a16="http://schemas.microsoft.com/office/drawing/2014/main" id="{DF7EB89D-937B-4C84-B5D9-75184AAB5CEE}"/>
                </a:ext>
              </a:extLst>
            </p:cNvPr>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5;p40">
              <a:extLst>
                <a:ext uri="{FF2B5EF4-FFF2-40B4-BE49-F238E27FC236}">
                  <a16:creationId xmlns:a16="http://schemas.microsoft.com/office/drawing/2014/main" id="{4E91D43F-AA1B-4A14-B1BD-895B00662139}"/>
                </a:ext>
              </a:extLst>
            </p:cNvPr>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6;p40">
              <a:extLst>
                <a:ext uri="{FF2B5EF4-FFF2-40B4-BE49-F238E27FC236}">
                  <a16:creationId xmlns:a16="http://schemas.microsoft.com/office/drawing/2014/main" id="{F2CE7F36-C7AD-4FBA-9A66-FD500A700314}"/>
                </a:ext>
              </a:extLst>
            </p:cNvPr>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7;p40">
              <a:extLst>
                <a:ext uri="{FF2B5EF4-FFF2-40B4-BE49-F238E27FC236}">
                  <a16:creationId xmlns:a16="http://schemas.microsoft.com/office/drawing/2014/main" id="{E04F3999-71AE-4CAE-BFBA-E785FD1327E9}"/>
                </a:ext>
              </a:extLst>
            </p:cNvPr>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8;p40">
              <a:extLst>
                <a:ext uri="{FF2B5EF4-FFF2-40B4-BE49-F238E27FC236}">
                  <a16:creationId xmlns:a16="http://schemas.microsoft.com/office/drawing/2014/main" id="{2BB68F54-BD8D-4B60-9872-06C53F22AC2E}"/>
                </a:ext>
              </a:extLst>
            </p:cNvPr>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9;p40">
              <a:extLst>
                <a:ext uri="{FF2B5EF4-FFF2-40B4-BE49-F238E27FC236}">
                  <a16:creationId xmlns:a16="http://schemas.microsoft.com/office/drawing/2014/main" id="{7A2E1687-3F45-4982-8180-D1B0519A6CF8}"/>
                </a:ext>
              </a:extLst>
            </p:cNvPr>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0;p40">
              <a:extLst>
                <a:ext uri="{FF2B5EF4-FFF2-40B4-BE49-F238E27FC236}">
                  <a16:creationId xmlns:a16="http://schemas.microsoft.com/office/drawing/2014/main" id="{26679E59-3E6A-4443-A071-B582FA5B157F}"/>
                </a:ext>
              </a:extLst>
            </p:cNvPr>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1;p40">
              <a:extLst>
                <a:ext uri="{FF2B5EF4-FFF2-40B4-BE49-F238E27FC236}">
                  <a16:creationId xmlns:a16="http://schemas.microsoft.com/office/drawing/2014/main" id="{B34914FA-A608-490B-92DE-122C2A53234B}"/>
                </a:ext>
              </a:extLst>
            </p:cNvPr>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2;p40">
              <a:extLst>
                <a:ext uri="{FF2B5EF4-FFF2-40B4-BE49-F238E27FC236}">
                  <a16:creationId xmlns:a16="http://schemas.microsoft.com/office/drawing/2014/main" id="{E32DDB05-834D-4172-8359-1B905BB20629}"/>
                </a:ext>
              </a:extLst>
            </p:cNvPr>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3;p40">
              <a:extLst>
                <a:ext uri="{FF2B5EF4-FFF2-40B4-BE49-F238E27FC236}">
                  <a16:creationId xmlns:a16="http://schemas.microsoft.com/office/drawing/2014/main" id="{E81B14AE-3286-43B6-A3AF-F772635B17D3}"/>
                </a:ext>
              </a:extLst>
            </p:cNvPr>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4;p40">
              <a:extLst>
                <a:ext uri="{FF2B5EF4-FFF2-40B4-BE49-F238E27FC236}">
                  <a16:creationId xmlns:a16="http://schemas.microsoft.com/office/drawing/2014/main" id="{4304B90C-5EEB-4F8F-9EE3-0B049059EF7A}"/>
                </a:ext>
              </a:extLst>
            </p:cNvPr>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5;p40">
              <a:extLst>
                <a:ext uri="{FF2B5EF4-FFF2-40B4-BE49-F238E27FC236}">
                  <a16:creationId xmlns:a16="http://schemas.microsoft.com/office/drawing/2014/main" id="{5EF1C51C-02EF-420F-B6BD-3AB68A8420EF}"/>
                </a:ext>
              </a:extLst>
            </p:cNvPr>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6;p40">
              <a:extLst>
                <a:ext uri="{FF2B5EF4-FFF2-40B4-BE49-F238E27FC236}">
                  <a16:creationId xmlns:a16="http://schemas.microsoft.com/office/drawing/2014/main" id="{FD465279-7659-464F-91C1-FA4550A25B30}"/>
                </a:ext>
              </a:extLst>
            </p:cNvPr>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7;p40">
              <a:extLst>
                <a:ext uri="{FF2B5EF4-FFF2-40B4-BE49-F238E27FC236}">
                  <a16:creationId xmlns:a16="http://schemas.microsoft.com/office/drawing/2014/main" id="{50702ED9-9B75-494B-8E63-4F18C64C50A5}"/>
                </a:ext>
              </a:extLst>
            </p:cNvPr>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8;p40">
              <a:extLst>
                <a:ext uri="{FF2B5EF4-FFF2-40B4-BE49-F238E27FC236}">
                  <a16:creationId xmlns:a16="http://schemas.microsoft.com/office/drawing/2014/main" id="{6CFD9461-8BD1-46A2-BC77-93941A47FAE2}"/>
                </a:ext>
              </a:extLst>
            </p:cNvPr>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9;p40">
              <a:extLst>
                <a:ext uri="{FF2B5EF4-FFF2-40B4-BE49-F238E27FC236}">
                  <a16:creationId xmlns:a16="http://schemas.microsoft.com/office/drawing/2014/main" id="{2E4F161C-C1B1-497F-9CD8-04B927681CA6}"/>
                </a:ext>
              </a:extLst>
            </p:cNvPr>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0;p40">
              <a:extLst>
                <a:ext uri="{FF2B5EF4-FFF2-40B4-BE49-F238E27FC236}">
                  <a16:creationId xmlns:a16="http://schemas.microsoft.com/office/drawing/2014/main" id="{64385C38-E60F-43DE-B71B-A4E9F906F0AB}"/>
                </a:ext>
              </a:extLst>
            </p:cNvPr>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91;p40">
              <a:extLst>
                <a:ext uri="{FF2B5EF4-FFF2-40B4-BE49-F238E27FC236}">
                  <a16:creationId xmlns:a16="http://schemas.microsoft.com/office/drawing/2014/main" id="{85EB975F-B142-483E-BC73-8DFA437B8F72}"/>
                </a:ext>
              </a:extLst>
            </p:cNvPr>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2;p40">
              <a:extLst>
                <a:ext uri="{FF2B5EF4-FFF2-40B4-BE49-F238E27FC236}">
                  <a16:creationId xmlns:a16="http://schemas.microsoft.com/office/drawing/2014/main" id="{2B36E7D3-40DE-4BD0-8F57-4CBA207D88E9}"/>
                </a:ext>
              </a:extLst>
            </p:cNvPr>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3;p40">
              <a:extLst>
                <a:ext uri="{FF2B5EF4-FFF2-40B4-BE49-F238E27FC236}">
                  <a16:creationId xmlns:a16="http://schemas.microsoft.com/office/drawing/2014/main" id="{E2DF26FF-7CE8-47CF-B4F0-664E3E18B5F4}"/>
                </a:ext>
              </a:extLst>
            </p:cNvPr>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4;p40">
              <a:extLst>
                <a:ext uri="{FF2B5EF4-FFF2-40B4-BE49-F238E27FC236}">
                  <a16:creationId xmlns:a16="http://schemas.microsoft.com/office/drawing/2014/main" id="{309D2E29-0BF3-4872-B745-569E2DD7161B}"/>
                </a:ext>
              </a:extLst>
            </p:cNvPr>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5;p40">
              <a:extLst>
                <a:ext uri="{FF2B5EF4-FFF2-40B4-BE49-F238E27FC236}">
                  <a16:creationId xmlns:a16="http://schemas.microsoft.com/office/drawing/2014/main" id="{A9EF63E6-C632-49CA-9F07-6C1CEFE72E9A}"/>
                </a:ext>
              </a:extLst>
            </p:cNvPr>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6;p40">
              <a:extLst>
                <a:ext uri="{FF2B5EF4-FFF2-40B4-BE49-F238E27FC236}">
                  <a16:creationId xmlns:a16="http://schemas.microsoft.com/office/drawing/2014/main" id="{E5AAD971-2478-4776-B838-BF1C27D34FD9}"/>
                </a:ext>
              </a:extLst>
            </p:cNvPr>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7;p40">
              <a:extLst>
                <a:ext uri="{FF2B5EF4-FFF2-40B4-BE49-F238E27FC236}">
                  <a16:creationId xmlns:a16="http://schemas.microsoft.com/office/drawing/2014/main" id="{84ABBAA5-2E77-406D-9087-64BB77B98431}"/>
                </a:ext>
              </a:extLst>
            </p:cNvPr>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8;p40">
              <a:extLst>
                <a:ext uri="{FF2B5EF4-FFF2-40B4-BE49-F238E27FC236}">
                  <a16:creationId xmlns:a16="http://schemas.microsoft.com/office/drawing/2014/main" id="{31A9654E-A7DC-4D20-A826-424CB867513D}"/>
                </a:ext>
              </a:extLst>
            </p:cNvPr>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9;p40">
              <a:extLst>
                <a:ext uri="{FF2B5EF4-FFF2-40B4-BE49-F238E27FC236}">
                  <a16:creationId xmlns:a16="http://schemas.microsoft.com/office/drawing/2014/main" id="{C338D764-4829-40CE-ACF0-0E97E9F8488D}"/>
                </a:ext>
              </a:extLst>
            </p:cNvPr>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0;p40">
              <a:extLst>
                <a:ext uri="{FF2B5EF4-FFF2-40B4-BE49-F238E27FC236}">
                  <a16:creationId xmlns:a16="http://schemas.microsoft.com/office/drawing/2014/main" id="{756D941A-A417-4F6D-A620-BD6190147503}"/>
                </a:ext>
              </a:extLst>
            </p:cNvPr>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1;p40">
              <a:extLst>
                <a:ext uri="{FF2B5EF4-FFF2-40B4-BE49-F238E27FC236}">
                  <a16:creationId xmlns:a16="http://schemas.microsoft.com/office/drawing/2014/main" id="{A76A6E70-C968-4523-9F2A-EEF0223FB351}"/>
                </a:ext>
              </a:extLst>
            </p:cNvPr>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2;p40">
              <a:extLst>
                <a:ext uri="{FF2B5EF4-FFF2-40B4-BE49-F238E27FC236}">
                  <a16:creationId xmlns:a16="http://schemas.microsoft.com/office/drawing/2014/main" id="{00A391D3-3A00-430C-8ECD-CC4EB65EDD4C}"/>
                </a:ext>
              </a:extLst>
            </p:cNvPr>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3;p40">
              <a:extLst>
                <a:ext uri="{FF2B5EF4-FFF2-40B4-BE49-F238E27FC236}">
                  <a16:creationId xmlns:a16="http://schemas.microsoft.com/office/drawing/2014/main" id="{09B46BB5-E427-4AE7-BEB7-A1B0B718939F}"/>
                </a:ext>
              </a:extLst>
            </p:cNvPr>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4;p40">
              <a:extLst>
                <a:ext uri="{FF2B5EF4-FFF2-40B4-BE49-F238E27FC236}">
                  <a16:creationId xmlns:a16="http://schemas.microsoft.com/office/drawing/2014/main" id="{D4806314-02A3-4F85-945E-3DCF50E59DE6}"/>
                </a:ext>
              </a:extLst>
            </p:cNvPr>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5;p40">
              <a:extLst>
                <a:ext uri="{FF2B5EF4-FFF2-40B4-BE49-F238E27FC236}">
                  <a16:creationId xmlns:a16="http://schemas.microsoft.com/office/drawing/2014/main" id="{D73B566A-11B3-49DC-B573-8874EC7E9F7D}"/>
                </a:ext>
              </a:extLst>
            </p:cNvPr>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6;p40">
              <a:extLst>
                <a:ext uri="{FF2B5EF4-FFF2-40B4-BE49-F238E27FC236}">
                  <a16:creationId xmlns:a16="http://schemas.microsoft.com/office/drawing/2014/main" id="{19254BDF-71F9-4A6F-A0D4-6D10DE8F799E}"/>
                </a:ext>
              </a:extLst>
            </p:cNvPr>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7;p40">
              <a:extLst>
                <a:ext uri="{FF2B5EF4-FFF2-40B4-BE49-F238E27FC236}">
                  <a16:creationId xmlns:a16="http://schemas.microsoft.com/office/drawing/2014/main" id="{AF22A9ED-D220-4BC3-81A9-79D96DEDA86F}"/>
                </a:ext>
              </a:extLst>
            </p:cNvPr>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8;p40">
              <a:extLst>
                <a:ext uri="{FF2B5EF4-FFF2-40B4-BE49-F238E27FC236}">
                  <a16:creationId xmlns:a16="http://schemas.microsoft.com/office/drawing/2014/main" id="{12E7CB35-0B34-403C-BF73-E9C414E75DCA}"/>
                </a:ext>
              </a:extLst>
            </p:cNvPr>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09;p40">
              <a:extLst>
                <a:ext uri="{FF2B5EF4-FFF2-40B4-BE49-F238E27FC236}">
                  <a16:creationId xmlns:a16="http://schemas.microsoft.com/office/drawing/2014/main" id="{53418067-A72B-4A53-B754-41F0FBD4F4F5}"/>
                </a:ext>
              </a:extLst>
            </p:cNvPr>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0;p40">
              <a:extLst>
                <a:ext uri="{FF2B5EF4-FFF2-40B4-BE49-F238E27FC236}">
                  <a16:creationId xmlns:a16="http://schemas.microsoft.com/office/drawing/2014/main" id="{880C3B78-0994-4F28-822E-F309E783B8A7}"/>
                </a:ext>
              </a:extLst>
            </p:cNvPr>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1;p40">
              <a:extLst>
                <a:ext uri="{FF2B5EF4-FFF2-40B4-BE49-F238E27FC236}">
                  <a16:creationId xmlns:a16="http://schemas.microsoft.com/office/drawing/2014/main" id="{30F6C31F-42C9-463F-A905-94E55591F9DE}"/>
                </a:ext>
              </a:extLst>
            </p:cNvPr>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2;p40">
              <a:extLst>
                <a:ext uri="{FF2B5EF4-FFF2-40B4-BE49-F238E27FC236}">
                  <a16:creationId xmlns:a16="http://schemas.microsoft.com/office/drawing/2014/main" id="{D6B5AC0B-24AD-4115-806F-771029BE7301}"/>
                </a:ext>
              </a:extLst>
            </p:cNvPr>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3;p40">
              <a:extLst>
                <a:ext uri="{FF2B5EF4-FFF2-40B4-BE49-F238E27FC236}">
                  <a16:creationId xmlns:a16="http://schemas.microsoft.com/office/drawing/2014/main" id="{BFFCC904-EA4C-4172-8C95-7AB7BBA89DD1}"/>
                </a:ext>
              </a:extLst>
            </p:cNvPr>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4;p40">
              <a:extLst>
                <a:ext uri="{FF2B5EF4-FFF2-40B4-BE49-F238E27FC236}">
                  <a16:creationId xmlns:a16="http://schemas.microsoft.com/office/drawing/2014/main" id="{91FA495A-B420-4722-BE4F-0DFD359EC143}"/>
                </a:ext>
              </a:extLst>
            </p:cNvPr>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5;p40">
              <a:extLst>
                <a:ext uri="{FF2B5EF4-FFF2-40B4-BE49-F238E27FC236}">
                  <a16:creationId xmlns:a16="http://schemas.microsoft.com/office/drawing/2014/main" id="{4B1B06EA-0CFC-4D25-AB98-059212381D97}"/>
                </a:ext>
              </a:extLst>
            </p:cNvPr>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6;p40">
              <a:extLst>
                <a:ext uri="{FF2B5EF4-FFF2-40B4-BE49-F238E27FC236}">
                  <a16:creationId xmlns:a16="http://schemas.microsoft.com/office/drawing/2014/main" id="{748B27A8-9C5C-4E8D-8FBF-B4DF29899282}"/>
                </a:ext>
              </a:extLst>
            </p:cNvPr>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7;p40">
              <a:extLst>
                <a:ext uri="{FF2B5EF4-FFF2-40B4-BE49-F238E27FC236}">
                  <a16:creationId xmlns:a16="http://schemas.microsoft.com/office/drawing/2014/main" id="{479F03E8-AFDD-43E0-8CC8-29FFD71B5F10}"/>
                </a:ext>
              </a:extLst>
            </p:cNvPr>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18;p40">
              <a:extLst>
                <a:ext uri="{FF2B5EF4-FFF2-40B4-BE49-F238E27FC236}">
                  <a16:creationId xmlns:a16="http://schemas.microsoft.com/office/drawing/2014/main" id="{86089401-EE05-4DD7-B9F2-79D46A403CE8}"/>
                </a:ext>
              </a:extLst>
            </p:cNvPr>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19;p40">
              <a:extLst>
                <a:ext uri="{FF2B5EF4-FFF2-40B4-BE49-F238E27FC236}">
                  <a16:creationId xmlns:a16="http://schemas.microsoft.com/office/drawing/2014/main" id="{C7A3DC5F-D6BB-4D05-BEDA-264F7841DFEA}"/>
                </a:ext>
              </a:extLst>
            </p:cNvPr>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0;p40">
              <a:extLst>
                <a:ext uri="{FF2B5EF4-FFF2-40B4-BE49-F238E27FC236}">
                  <a16:creationId xmlns:a16="http://schemas.microsoft.com/office/drawing/2014/main" id="{5C850807-4079-48E2-B8DF-511B3EBCD47E}"/>
                </a:ext>
              </a:extLst>
            </p:cNvPr>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1;p40">
              <a:extLst>
                <a:ext uri="{FF2B5EF4-FFF2-40B4-BE49-F238E27FC236}">
                  <a16:creationId xmlns:a16="http://schemas.microsoft.com/office/drawing/2014/main" id="{994F6337-C449-40AD-A159-B70B70D7158C}"/>
                </a:ext>
              </a:extLst>
            </p:cNvPr>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2;p40">
              <a:extLst>
                <a:ext uri="{FF2B5EF4-FFF2-40B4-BE49-F238E27FC236}">
                  <a16:creationId xmlns:a16="http://schemas.microsoft.com/office/drawing/2014/main" id="{DF6F3F02-3595-4B47-8D50-BC92EA0E7C22}"/>
                </a:ext>
              </a:extLst>
            </p:cNvPr>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3;p40">
              <a:extLst>
                <a:ext uri="{FF2B5EF4-FFF2-40B4-BE49-F238E27FC236}">
                  <a16:creationId xmlns:a16="http://schemas.microsoft.com/office/drawing/2014/main" id="{AAADC3F6-BC65-4652-84FD-21ADDD1F57D2}"/>
                </a:ext>
              </a:extLst>
            </p:cNvPr>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4;p40">
              <a:extLst>
                <a:ext uri="{FF2B5EF4-FFF2-40B4-BE49-F238E27FC236}">
                  <a16:creationId xmlns:a16="http://schemas.microsoft.com/office/drawing/2014/main" id="{27B5B3F0-59D2-4739-B2EF-2C1E29F8C144}"/>
                </a:ext>
              </a:extLst>
            </p:cNvPr>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5;p40">
              <a:extLst>
                <a:ext uri="{FF2B5EF4-FFF2-40B4-BE49-F238E27FC236}">
                  <a16:creationId xmlns:a16="http://schemas.microsoft.com/office/drawing/2014/main" id="{F09C7508-07A2-42D2-A363-162CD850A835}"/>
                </a:ext>
              </a:extLst>
            </p:cNvPr>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6;p40">
              <a:extLst>
                <a:ext uri="{FF2B5EF4-FFF2-40B4-BE49-F238E27FC236}">
                  <a16:creationId xmlns:a16="http://schemas.microsoft.com/office/drawing/2014/main" id="{0448015C-F166-44FC-AA79-83A92552F0D5}"/>
                </a:ext>
              </a:extLst>
            </p:cNvPr>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27;p40">
              <a:extLst>
                <a:ext uri="{FF2B5EF4-FFF2-40B4-BE49-F238E27FC236}">
                  <a16:creationId xmlns:a16="http://schemas.microsoft.com/office/drawing/2014/main" id="{879FA65E-F2D8-4104-8520-BCF32BBF89A3}"/>
                </a:ext>
              </a:extLst>
            </p:cNvPr>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8;p40">
              <a:extLst>
                <a:ext uri="{FF2B5EF4-FFF2-40B4-BE49-F238E27FC236}">
                  <a16:creationId xmlns:a16="http://schemas.microsoft.com/office/drawing/2014/main" id="{C7C6A88C-FEEE-4B17-9AD9-55821D064AA1}"/>
                </a:ext>
              </a:extLst>
            </p:cNvPr>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9;p40">
              <a:extLst>
                <a:ext uri="{FF2B5EF4-FFF2-40B4-BE49-F238E27FC236}">
                  <a16:creationId xmlns:a16="http://schemas.microsoft.com/office/drawing/2014/main" id="{95E8E60D-57EE-4512-8457-7CAC8669016B}"/>
                </a:ext>
              </a:extLst>
            </p:cNvPr>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 typeface="+mj-lt"/>
              <a:buAutoNum type="arabicParenR" startAt="3"/>
            </a:pPr>
            <a:r>
              <a:rPr lang="en-US" sz="2400" b="1" dirty="0"/>
              <a:t>HARDWARE REQUIREMENTS</a:t>
            </a:r>
            <a:r>
              <a:rPr lang="en-US" b="1" dirty="0"/>
              <a:t>:</a:t>
            </a:r>
          </a:p>
          <a:p>
            <a:r>
              <a:rPr lang="en-US" sz="2000" b="1" dirty="0"/>
              <a:t>Smart phone/tablet</a:t>
            </a:r>
            <a:endParaRPr lang="en-US" sz="2000" dirty="0"/>
          </a:p>
          <a:p>
            <a:pPr>
              <a:buNone/>
            </a:pPr>
            <a:r>
              <a:rPr lang="en-US" dirty="0"/>
              <a:t>	Secondary Storage: 4 GB (Minimum)</a:t>
            </a:r>
          </a:p>
          <a:p>
            <a:pPr>
              <a:buNone/>
            </a:pPr>
            <a:r>
              <a:rPr lang="en-US" dirty="0"/>
              <a:t>	RAM : 2 GB(Minimum)</a:t>
            </a:r>
          </a:p>
          <a:p>
            <a:r>
              <a:rPr lang="en-US" sz="2000" b="1" dirty="0"/>
              <a:t>Computer/laptop</a:t>
            </a:r>
          </a:p>
          <a:p>
            <a:pPr>
              <a:buNone/>
            </a:pPr>
            <a:r>
              <a:rPr lang="en-US" dirty="0"/>
              <a:t>	Secondary Storage: 100 GB</a:t>
            </a:r>
          </a:p>
          <a:p>
            <a:pPr>
              <a:buNone/>
            </a:pPr>
            <a:r>
              <a:rPr lang="en-US" dirty="0"/>
              <a:t>	RAM : 2 GB(Minimum)</a:t>
            </a:r>
          </a:p>
          <a:p>
            <a:pPr marL="514350" indent="-514350">
              <a:buFont typeface="+mj-lt"/>
              <a:buAutoNum type="arabicParenR" startAt="4"/>
            </a:pPr>
            <a:r>
              <a:rPr lang="en-US" sz="2400" b="1" dirty="0"/>
              <a:t>SOFTWARE REQUIREMENTS</a:t>
            </a:r>
            <a:r>
              <a:rPr lang="en-US" sz="3300" b="1" dirty="0"/>
              <a:t>:</a:t>
            </a:r>
            <a:endParaRPr lang="en-US" sz="3800" b="1" dirty="0"/>
          </a:p>
          <a:p>
            <a:r>
              <a:rPr lang="en-US" sz="2000" dirty="0"/>
              <a:t>Android Studio 3.0.1</a:t>
            </a:r>
          </a:p>
          <a:p>
            <a:r>
              <a:rPr lang="en-US" sz="2000" dirty="0" err="1"/>
              <a:t>MySQL</a:t>
            </a:r>
            <a:r>
              <a:rPr lang="en-US" sz="2000" dirty="0"/>
              <a:t> 5.6.12</a:t>
            </a:r>
          </a:p>
          <a:p>
            <a:r>
              <a:rPr lang="en-US" sz="2000" dirty="0"/>
              <a:t>PHP 5.4.16</a:t>
            </a:r>
          </a:p>
          <a:p>
            <a:r>
              <a:rPr lang="en-US" sz="2000" dirty="0"/>
              <a:t>Sublime Text</a:t>
            </a:r>
          </a:p>
          <a:p>
            <a:r>
              <a:rPr lang="en-US" sz="2000" dirty="0"/>
              <a:t>XAMPP Server</a:t>
            </a:r>
          </a:p>
          <a:p>
            <a:pPr>
              <a:buNone/>
            </a:pPr>
            <a:endParaRPr lang="en-US" dirty="0"/>
          </a:p>
          <a:p>
            <a:pPr>
              <a:buNone/>
            </a:pPr>
            <a:endParaRPr lang="en-US" dirty="0"/>
          </a:p>
        </p:txBody>
      </p:sp>
      <p:grpSp>
        <p:nvGrpSpPr>
          <p:cNvPr id="88" name="Google Shape;3756;p60">
            <a:extLst>
              <a:ext uri="{FF2B5EF4-FFF2-40B4-BE49-F238E27FC236}">
                <a16:creationId xmlns:a16="http://schemas.microsoft.com/office/drawing/2014/main" id="{FF3273F9-2302-4F32-8252-C5BAAE5BDC45}"/>
              </a:ext>
            </a:extLst>
          </p:cNvPr>
          <p:cNvGrpSpPr/>
          <p:nvPr/>
        </p:nvGrpSpPr>
        <p:grpSpPr>
          <a:xfrm>
            <a:off x="5181600" y="2438400"/>
            <a:ext cx="3581400" cy="2514600"/>
            <a:chOff x="727564" y="1244980"/>
            <a:chExt cx="2723128" cy="1399944"/>
          </a:xfrm>
        </p:grpSpPr>
        <p:sp>
          <p:nvSpPr>
            <p:cNvPr id="89" name="Google Shape;3757;p60">
              <a:extLst>
                <a:ext uri="{FF2B5EF4-FFF2-40B4-BE49-F238E27FC236}">
                  <a16:creationId xmlns:a16="http://schemas.microsoft.com/office/drawing/2014/main" id="{5A576F17-4AC0-4571-A6B6-4BF13E80D7DA}"/>
                </a:ext>
              </a:extLst>
            </p:cNvPr>
            <p:cNvSpPr/>
            <p:nvPr/>
          </p:nvSpPr>
          <p:spPr>
            <a:xfrm>
              <a:off x="727564" y="1638587"/>
              <a:ext cx="389888" cy="983230"/>
            </a:xfrm>
            <a:custGeom>
              <a:avLst/>
              <a:gdLst/>
              <a:ahLst/>
              <a:cxnLst/>
              <a:rect l="l" t="t" r="r" b="b"/>
              <a:pathLst>
                <a:path w="12165" h="30678" extrusionOk="0">
                  <a:moveTo>
                    <a:pt x="11897" y="1"/>
                  </a:moveTo>
                  <a:lnTo>
                    <a:pt x="1" y="418"/>
                  </a:lnTo>
                  <a:lnTo>
                    <a:pt x="1" y="30678"/>
                  </a:lnTo>
                  <a:lnTo>
                    <a:pt x="12165" y="30678"/>
                  </a:lnTo>
                  <a:lnTo>
                    <a:pt x="118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58;p60">
              <a:extLst>
                <a:ext uri="{FF2B5EF4-FFF2-40B4-BE49-F238E27FC236}">
                  <a16:creationId xmlns:a16="http://schemas.microsoft.com/office/drawing/2014/main" id="{0507522F-94FD-4E3A-A779-647F24E7D13A}"/>
                </a:ext>
              </a:extLst>
            </p:cNvPr>
            <p:cNvSpPr/>
            <p:nvPr/>
          </p:nvSpPr>
          <p:spPr>
            <a:xfrm>
              <a:off x="727564" y="1646086"/>
              <a:ext cx="174608" cy="975730"/>
            </a:xfrm>
            <a:custGeom>
              <a:avLst/>
              <a:gdLst/>
              <a:ahLst/>
              <a:cxnLst/>
              <a:rect l="l" t="t" r="r" b="b"/>
              <a:pathLst>
                <a:path w="5448" h="30444" extrusionOk="0">
                  <a:moveTo>
                    <a:pt x="5348" y="1"/>
                  </a:moveTo>
                  <a:lnTo>
                    <a:pt x="1" y="184"/>
                  </a:lnTo>
                  <a:lnTo>
                    <a:pt x="1" y="30444"/>
                  </a:lnTo>
                  <a:lnTo>
                    <a:pt x="5448" y="30444"/>
                  </a:lnTo>
                  <a:lnTo>
                    <a:pt x="53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59;p60">
              <a:extLst>
                <a:ext uri="{FF2B5EF4-FFF2-40B4-BE49-F238E27FC236}">
                  <a16:creationId xmlns:a16="http://schemas.microsoft.com/office/drawing/2014/main" id="{A8E47586-5B77-46D7-9FFC-73E4B2133707}"/>
                </a:ext>
              </a:extLst>
            </p:cNvPr>
            <p:cNvSpPr/>
            <p:nvPr/>
          </p:nvSpPr>
          <p:spPr>
            <a:xfrm>
              <a:off x="911788" y="1650926"/>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0;p60">
              <a:extLst>
                <a:ext uri="{FF2B5EF4-FFF2-40B4-BE49-F238E27FC236}">
                  <a16:creationId xmlns:a16="http://schemas.microsoft.com/office/drawing/2014/main" id="{AA7BE98A-2007-43E1-85B3-3C96F0C21989}"/>
                </a:ext>
              </a:extLst>
            </p:cNvPr>
            <p:cNvSpPr/>
            <p:nvPr/>
          </p:nvSpPr>
          <p:spPr>
            <a:xfrm>
              <a:off x="976048" y="1686790"/>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1;p60">
              <a:extLst>
                <a:ext uri="{FF2B5EF4-FFF2-40B4-BE49-F238E27FC236}">
                  <a16:creationId xmlns:a16="http://schemas.microsoft.com/office/drawing/2014/main" id="{F5FC9344-D7BD-45B0-932D-9697A425E5DF}"/>
                </a:ext>
              </a:extLst>
            </p:cNvPr>
            <p:cNvSpPr/>
            <p:nvPr/>
          </p:nvSpPr>
          <p:spPr>
            <a:xfrm>
              <a:off x="974445" y="1726404"/>
              <a:ext cx="58395" cy="8077"/>
            </a:xfrm>
            <a:custGeom>
              <a:avLst/>
              <a:gdLst/>
              <a:ahLst/>
              <a:cxnLst/>
              <a:rect l="l" t="t" r="r" b="b"/>
              <a:pathLst>
                <a:path w="1822" h="252" extrusionOk="0">
                  <a:moveTo>
                    <a:pt x="1" y="1"/>
                  </a:moveTo>
                  <a:lnTo>
                    <a:pt x="1" y="252"/>
                  </a:lnTo>
                  <a:lnTo>
                    <a:pt x="1822" y="252"/>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2;p60">
              <a:extLst>
                <a:ext uri="{FF2B5EF4-FFF2-40B4-BE49-F238E27FC236}">
                  <a16:creationId xmlns:a16="http://schemas.microsoft.com/office/drawing/2014/main" id="{E4007CB3-4996-4C76-A454-AEAFB0DED9FB}"/>
                </a:ext>
              </a:extLst>
            </p:cNvPr>
            <p:cNvSpPr/>
            <p:nvPr/>
          </p:nvSpPr>
          <p:spPr>
            <a:xfrm>
              <a:off x="911788" y="2133951"/>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3;p60">
              <a:extLst>
                <a:ext uri="{FF2B5EF4-FFF2-40B4-BE49-F238E27FC236}">
                  <a16:creationId xmlns:a16="http://schemas.microsoft.com/office/drawing/2014/main" id="{22B41783-70B8-4CC5-902C-043849A15FAE}"/>
                </a:ext>
              </a:extLst>
            </p:cNvPr>
            <p:cNvSpPr/>
            <p:nvPr/>
          </p:nvSpPr>
          <p:spPr>
            <a:xfrm>
              <a:off x="976048" y="2169815"/>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64;p60">
              <a:extLst>
                <a:ext uri="{FF2B5EF4-FFF2-40B4-BE49-F238E27FC236}">
                  <a16:creationId xmlns:a16="http://schemas.microsoft.com/office/drawing/2014/main" id="{752B2056-3CDE-4E9F-996D-7829ED78D4E6}"/>
                </a:ext>
              </a:extLst>
            </p:cNvPr>
            <p:cNvSpPr/>
            <p:nvPr/>
          </p:nvSpPr>
          <p:spPr>
            <a:xfrm>
              <a:off x="974445" y="2209461"/>
              <a:ext cx="58395" cy="8045"/>
            </a:xfrm>
            <a:custGeom>
              <a:avLst/>
              <a:gdLst/>
              <a:ahLst/>
              <a:cxnLst/>
              <a:rect l="l" t="t" r="r" b="b"/>
              <a:pathLst>
                <a:path w="1822" h="251"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65;p60">
              <a:extLst>
                <a:ext uri="{FF2B5EF4-FFF2-40B4-BE49-F238E27FC236}">
                  <a16:creationId xmlns:a16="http://schemas.microsoft.com/office/drawing/2014/main" id="{BC3CFC69-10EE-428F-9E61-77DB89F964AD}"/>
                </a:ext>
              </a:extLst>
            </p:cNvPr>
            <p:cNvSpPr/>
            <p:nvPr/>
          </p:nvSpPr>
          <p:spPr>
            <a:xfrm>
              <a:off x="911788" y="1806208"/>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66;p60">
              <a:extLst>
                <a:ext uri="{FF2B5EF4-FFF2-40B4-BE49-F238E27FC236}">
                  <a16:creationId xmlns:a16="http://schemas.microsoft.com/office/drawing/2014/main" id="{CC7C91AB-7653-44D4-9ABE-861F22DAAC09}"/>
                </a:ext>
              </a:extLst>
            </p:cNvPr>
            <p:cNvSpPr/>
            <p:nvPr/>
          </p:nvSpPr>
          <p:spPr>
            <a:xfrm>
              <a:off x="976048" y="1842104"/>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67;p60">
              <a:extLst>
                <a:ext uri="{FF2B5EF4-FFF2-40B4-BE49-F238E27FC236}">
                  <a16:creationId xmlns:a16="http://schemas.microsoft.com/office/drawing/2014/main" id="{A5E3AE08-8BCF-4FA6-8C80-569A9536D89F}"/>
                </a:ext>
              </a:extLst>
            </p:cNvPr>
            <p:cNvSpPr/>
            <p:nvPr/>
          </p:nvSpPr>
          <p:spPr>
            <a:xfrm>
              <a:off x="974445" y="1881718"/>
              <a:ext cx="58395" cy="8077"/>
            </a:xfrm>
            <a:custGeom>
              <a:avLst/>
              <a:gdLst/>
              <a:ahLst/>
              <a:cxnLst/>
              <a:rect l="l" t="t" r="r" b="b"/>
              <a:pathLst>
                <a:path w="1822" h="252"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68;p60">
              <a:extLst>
                <a:ext uri="{FF2B5EF4-FFF2-40B4-BE49-F238E27FC236}">
                  <a16:creationId xmlns:a16="http://schemas.microsoft.com/office/drawing/2014/main" id="{3E0B9BF0-723F-49B3-8C5D-9121F98E069E}"/>
                </a:ext>
              </a:extLst>
            </p:cNvPr>
            <p:cNvSpPr/>
            <p:nvPr/>
          </p:nvSpPr>
          <p:spPr>
            <a:xfrm>
              <a:off x="911788" y="2289234"/>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69;p60">
              <a:extLst>
                <a:ext uri="{FF2B5EF4-FFF2-40B4-BE49-F238E27FC236}">
                  <a16:creationId xmlns:a16="http://schemas.microsoft.com/office/drawing/2014/main" id="{194A7E86-6053-40C5-9B4C-07D685EFDC31}"/>
                </a:ext>
              </a:extLst>
            </p:cNvPr>
            <p:cNvSpPr/>
            <p:nvPr/>
          </p:nvSpPr>
          <p:spPr>
            <a:xfrm>
              <a:off x="976048" y="2325130"/>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0;p60">
              <a:extLst>
                <a:ext uri="{FF2B5EF4-FFF2-40B4-BE49-F238E27FC236}">
                  <a16:creationId xmlns:a16="http://schemas.microsoft.com/office/drawing/2014/main" id="{8A03723A-E7F6-4B4A-87A2-45F5F8E43360}"/>
                </a:ext>
              </a:extLst>
            </p:cNvPr>
            <p:cNvSpPr/>
            <p:nvPr/>
          </p:nvSpPr>
          <p:spPr>
            <a:xfrm>
              <a:off x="974445" y="2364743"/>
              <a:ext cx="58395" cy="8077"/>
            </a:xfrm>
            <a:custGeom>
              <a:avLst/>
              <a:gdLst/>
              <a:ahLst/>
              <a:cxnLst/>
              <a:rect l="l" t="t" r="r" b="b"/>
              <a:pathLst>
                <a:path w="1822" h="252" extrusionOk="0">
                  <a:moveTo>
                    <a:pt x="1" y="1"/>
                  </a:moveTo>
                  <a:lnTo>
                    <a:pt x="1" y="251"/>
                  </a:lnTo>
                  <a:lnTo>
                    <a:pt x="1822" y="251"/>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1;p60">
              <a:extLst>
                <a:ext uri="{FF2B5EF4-FFF2-40B4-BE49-F238E27FC236}">
                  <a16:creationId xmlns:a16="http://schemas.microsoft.com/office/drawing/2014/main" id="{D21E99FF-ADFB-4EBE-B2C9-D5E7B1A4E106}"/>
                </a:ext>
              </a:extLst>
            </p:cNvPr>
            <p:cNvSpPr/>
            <p:nvPr/>
          </p:nvSpPr>
          <p:spPr>
            <a:xfrm>
              <a:off x="913935" y="2444548"/>
              <a:ext cx="184255" cy="137655"/>
            </a:xfrm>
            <a:custGeom>
              <a:avLst/>
              <a:gdLst/>
              <a:ahLst/>
              <a:cxnLst/>
              <a:rect l="l" t="t" r="r" b="b"/>
              <a:pathLst>
                <a:path w="5749" h="4295" extrusionOk="0">
                  <a:moveTo>
                    <a:pt x="5748" y="0"/>
                  </a:moveTo>
                  <a:lnTo>
                    <a:pt x="1" y="201"/>
                  </a:lnTo>
                  <a:lnTo>
                    <a:pt x="1" y="4294"/>
                  </a:lnTo>
                  <a:lnTo>
                    <a:pt x="5748" y="4294"/>
                  </a:lnTo>
                  <a:lnTo>
                    <a:pt x="57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2;p60">
              <a:extLst>
                <a:ext uri="{FF2B5EF4-FFF2-40B4-BE49-F238E27FC236}">
                  <a16:creationId xmlns:a16="http://schemas.microsoft.com/office/drawing/2014/main" id="{3D23D40B-5E40-4975-A624-7ADCEBA89F67}"/>
                </a:ext>
              </a:extLst>
            </p:cNvPr>
            <p:cNvSpPr/>
            <p:nvPr/>
          </p:nvSpPr>
          <p:spPr>
            <a:xfrm>
              <a:off x="978195" y="2480412"/>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3;p60">
              <a:extLst>
                <a:ext uri="{FF2B5EF4-FFF2-40B4-BE49-F238E27FC236}">
                  <a16:creationId xmlns:a16="http://schemas.microsoft.com/office/drawing/2014/main" id="{04B959E0-6563-4D10-8C43-32C9E77AF377}"/>
                </a:ext>
              </a:extLst>
            </p:cNvPr>
            <p:cNvSpPr/>
            <p:nvPr/>
          </p:nvSpPr>
          <p:spPr>
            <a:xfrm>
              <a:off x="976593" y="2520058"/>
              <a:ext cx="58395" cy="8045"/>
            </a:xfrm>
            <a:custGeom>
              <a:avLst/>
              <a:gdLst/>
              <a:ahLst/>
              <a:cxnLst/>
              <a:rect l="l" t="t" r="r" b="b"/>
              <a:pathLst>
                <a:path w="1822" h="251" extrusionOk="0">
                  <a:moveTo>
                    <a:pt x="0" y="0"/>
                  </a:moveTo>
                  <a:lnTo>
                    <a:pt x="0"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74;p60">
              <a:extLst>
                <a:ext uri="{FF2B5EF4-FFF2-40B4-BE49-F238E27FC236}">
                  <a16:creationId xmlns:a16="http://schemas.microsoft.com/office/drawing/2014/main" id="{C358B8FE-DD19-48E9-9FBA-C1BE3A07730A}"/>
                </a:ext>
              </a:extLst>
            </p:cNvPr>
            <p:cNvSpPr/>
            <p:nvPr/>
          </p:nvSpPr>
          <p:spPr>
            <a:xfrm>
              <a:off x="914480" y="1971137"/>
              <a:ext cx="184223" cy="138200"/>
            </a:xfrm>
            <a:custGeom>
              <a:avLst/>
              <a:gdLst/>
              <a:ahLst/>
              <a:cxnLst/>
              <a:rect l="l" t="t" r="r" b="b"/>
              <a:pathLst>
                <a:path w="5748" h="4312" extrusionOk="0">
                  <a:moveTo>
                    <a:pt x="0" y="1"/>
                  </a:moveTo>
                  <a:lnTo>
                    <a:pt x="0" y="4312"/>
                  </a:lnTo>
                  <a:lnTo>
                    <a:pt x="5748" y="4312"/>
                  </a:lnTo>
                  <a:lnTo>
                    <a:pt x="57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75;p60">
              <a:extLst>
                <a:ext uri="{FF2B5EF4-FFF2-40B4-BE49-F238E27FC236}">
                  <a16:creationId xmlns:a16="http://schemas.microsoft.com/office/drawing/2014/main" id="{6F281285-F526-49DC-B414-0272C051481C}"/>
                </a:ext>
              </a:extLst>
            </p:cNvPr>
            <p:cNvSpPr/>
            <p:nvPr/>
          </p:nvSpPr>
          <p:spPr>
            <a:xfrm>
              <a:off x="980887" y="2031648"/>
              <a:ext cx="53043" cy="20929"/>
            </a:xfrm>
            <a:custGeom>
              <a:avLst/>
              <a:gdLst/>
              <a:ahLst/>
              <a:cxnLst/>
              <a:rect l="l" t="t" r="r" b="b"/>
              <a:pathLst>
                <a:path w="1655" h="653" extrusionOk="0">
                  <a:moveTo>
                    <a:pt x="0" y="1"/>
                  </a:moveTo>
                  <a:lnTo>
                    <a:pt x="0" y="652"/>
                  </a:lnTo>
                  <a:lnTo>
                    <a:pt x="1654" y="652"/>
                  </a:lnTo>
                  <a:lnTo>
                    <a:pt x="1654" y="5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76;p60">
              <a:extLst>
                <a:ext uri="{FF2B5EF4-FFF2-40B4-BE49-F238E27FC236}">
                  <a16:creationId xmlns:a16="http://schemas.microsoft.com/office/drawing/2014/main" id="{B34C9842-2585-4DC4-B691-1F4EF9638B85}"/>
                </a:ext>
              </a:extLst>
            </p:cNvPr>
            <p:cNvSpPr/>
            <p:nvPr/>
          </p:nvSpPr>
          <p:spPr>
            <a:xfrm>
              <a:off x="979253" y="2068601"/>
              <a:ext cx="54677" cy="8077"/>
            </a:xfrm>
            <a:custGeom>
              <a:avLst/>
              <a:gdLst/>
              <a:ahLst/>
              <a:cxnLst/>
              <a:rect l="l" t="t" r="r" b="b"/>
              <a:pathLst>
                <a:path w="1706" h="252" extrusionOk="0">
                  <a:moveTo>
                    <a:pt x="1" y="1"/>
                  </a:moveTo>
                  <a:lnTo>
                    <a:pt x="1" y="251"/>
                  </a:lnTo>
                  <a:lnTo>
                    <a:pt x="1705" y="251"/>
                  </a:lnTo>
                  <a:lnTo>
                    <a:pt x="17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77;p60">
              <a:extLst>
                <a:ext uri="{FF2B5EF4-FFF2-40B4-BE49-F238E27FC236}">
                  <a16:creationId xmlns:a16="http://schemas.microsoft.com/office/drawing/2014/main" id="{681B0817-5357-4DFD-ACF7-E0B9B1935A88}"/>
                </a:ext>
              </a:extLst>
            </p:cNvPr>
            <p:cNvSpPr/>
            <p:nvPr/>
          </p:nvSpPr>
          <p:spPr>
            <a:xfrm>
              <a:off x="2245741"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78;p60">
              <a:extLst>
                <a:ext uri="{FF2B5EF4-FFF2-40B4-BE49-F238E27FC236}">
                  <a16:creationId xmlns:a16="http://schemas.microsoft.com/office/drawing/2014/main" id="{29F649D6-1E3C-4907-9D71-C627D5FDEB9F}"/>
                </a:ext>
              </a:extLst>
            </p:cNvPr>
            <p:cNvSpPr/>
            <p:nvPr/>
          </p:nvSpPr>
          <p:spPr>
            <a:xfrm>
              <a:off x="2230228" y="2468617"/>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79;p60">
              <a:extLst>
                <a:ext uri="{FF2B5EF4-FFF2-40B4-BE49-F238E27FC236}">
                  <a16:creationId xmlns:a16="http://schemas.microsoft.com/office/drawing/2014/main" id="{12952FDE-C66B-484B-9F82-BA79B1696292}"/>
                </a:ext>
              </a:extLst>
            </p:cNvPr>
            <p:cNvSpPr/>
            <p:nvPr/>
          </p:nvSpPr>
          <p:spPr>
            <a:xfrm>
              <a:off x="2421407" y="2468617"/>
              <a:ext cx="206722" cy="153744"/>
            </a:xfrm>
            <a:custGeom>
              <a:avLst/>
              <a:gdLst/>
              <a:ahLst/>
              <a:cxnLst/>
              <a:rect l="l" t="t" r="r" b="b"/>
              <a:pathLst>
                <a:path w="6450" h="4797" extrusionOk="0">
                  <a:moveTo>
                    <a:pt x="0" y="1"/>
                  </a:moveTo>
                  <a:lnTo>
                    <a:pt x="0" y="953"/>
                  </a:lnTo>
                  <a:lnTo>
                    <a:pt x="251" y="4796"/>
                  </a:lnTo>
                  <a:lnTo>
                    <a:pt x="6049" y="4796"/>
                  </a:lnTo>
                  <a:lnTo>
                    <a:pt x="6049"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0;p60">
              <a:extLst>
                <a:ext uri="{FF2B5EF4-FFF2-40B4-BE49-F238E27FC236}">
                  <a16:creationId xmlns:a16="http://schemas.microsoft.com/office/drawing/2014/main" id="{86E9FB71-07BE-4784-8ABE-5FAF15BF7EC9}"/>
                </a:ext>
              </a:extLst>
            </p:cNvPr>
            <p:cNvSpPr/>
            <p:nvPr/>
          </p:nvSpPr>
          <p:spPr>
            <a:xfrm>
              <a:off x="2297694" y="2521660"/>
              <a:ext cx="74452" cy="17692"/>
            </a:xfrm>
            <a:custGeom>
              <a:avLst/>
              <a:gdLst/>
              <a:ahLst/>
              <a:cxnLst/>
              <a:rect l="l" t="t" r="r" b="b"/>
              <a:pathLst>
                <a:path w="2323" h="552" extrusionOk="0">
                  <a:moveTo>
                    <a:pt x="0" y="0"/>
                  </a:moveTo>
                  <a:lnTo>
                    <a:pt x="0" y="552"/>
                  </a:lnTo>
                  <a:lnTo>
                    <a:pt x="2323" y="552"/>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1;p60">
              <a:extLst>
                <a:ext uri="{FF2B5EF4-FFF2-40B4-BE49-F238E27FC236}">
                  <a16:creationId xmlns:a16="http://schemas.microsoft.com/office/drawing/2014/main" id="{534E3DE1-54C1-4354-A877-4BF2A2F3EC18}"/>
                </a:ext>
              </a:extLst>
            </p:cNvPr>
            <p:cNvSpPr/>
            <p:nvPr/>
          </p:nvSpPr>
          <p:spPr>
            <a:xfrm>
              <a:off x="2288047" y="2562332"/>
              <a:ext cx="95894" cy="38075"/>
            </a:xfrm>
            <a:custGeom>
              <a:avLst/>
              <a:gdLst/>
              <a:ahLst/>
              <a:cxnLst/>
              <a:rect l="l" t="t" r="r" b="b"/>
              <a:pathLst>
                <a:path w="2992" h="1188" extrusionOk="0">
                  <a:moveTo>
                    <a:pt x="1" y="1"/>
                  </a:moveTo>
                  <a:lnTo>
                    <a:pt x="1" y="1187"/>
                  </a:lnTo>
                  <a:lnTo>
                    <a:pt x="2992" y="1187"/>
                  </a:lnTo>
                  <a:lnTo>
                    <a:pt x="2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2;p60">
              <a:extLst>
                <a:ext uri="{FF2B5EF4-FFF2-40B4-BE49-F238E27FC236}">
                  <a16:creationId xmlns:a16="http://schemas.microsoft.com/office/drawing/2014/main" id="{CF00F416-A1BC-47C3-B756-840A8B87B9FF}"/>
                </a:ext>
              </a:extLst>
            </p:cNvPr>
            <p:cNvSpPr/>
            <p:nvPr/>
          </p:nvSpPr>
          <p:spPr>
            <a:xfrm>
              <a:off x="2722901" y="2348141"/>
              <a:ext cx="369504" cy="120508"/>
            </a:xfrm>
            <a:custGeom>
              <a:avLst/>
              <a:gdLst/>
              <a:ahLst/>
              <a:cxnLst/>
              <a:rect l="l" t="t" r="r" b="b"/>
              <a:pathLst>
                <a:path w="11529" h="3760" extrusionOk="0">
                  <a:moveTo>
                    <a:pt x="0" y="1"/>
                  </a:moveTo>
                  <a:lnTo>
                    <a:pt x="0" y="3760"/>
                  </a:lnTo>
                  <a:lnTo>
                    <a:pt x="11529" y="3760"/>
                  </a:lnTo>
                  <a:lnTo>
                    <a:pt x="1152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3;p60">
              <a:extLst>
                <a:ext uri="{FF2B5EF4-FFF2-40B4-BE49-F238E27FC236}">
                  <a16:creationId xmlns:a16="http://schemas.microsoft.com/office/drawing/2014/main" id="{4C1056DA-10B7-4309-8109-B8D1F53AE99F}"/>
                </a:ext>
              </a:extLst>
            </p:cNvPr>
            <p:cNvSpPr/>
            <p:nvPr/>
          </p:nvSpPr>
          <p:spPr>
            <a:xfrm>
              <a:off x="2707902" y="2314938"/>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84;p60">
              <a:extLst>
                <a:ext uri="{FF2B5EF4-FFF2-40B4-BE49-F238E27FC236}">
                  <a16:creationId xmlns:a16="http://schemas.microsoft.com/office/drawing/2014/main" id="{721E3E1A-1E1F-4EB8-BEE1-86165E70B3C3}"/>
                </a:ext>
              </a:extLst>
            </p:cNvPr>
            <p:cNvSpPr/>
            <p:nvPr/>
          </p:nvSpPr>
          <p:spPr>
            <a:xfrm>
              <a:off x="2899080" y="2314938"/>
              <a:ext cx="206722" cy="153712"/>
            </a:xfrm>
            <a:custGeom>
              <a:avLst/>
              <a:gdLst/>
              <a:ahLst/>
              <a:cxnLst/>
              <a:rect l="l" t="t" r="r" b="b"/>
              <a:pathLst>
                <a:path w="6450" h="4796" extrusionOk="0">
                  <a:moveTo>
                    <a:pt x="0" y="1"/>
                  </a:moveTo>
                  <a:lnTo>
                    <a:pt x="0" y="953"/>
                  </a:lnTo>
                  <a:lnTo>
                    <a:pt x="234" y="4796"/>
                  </a:lnTo>
                  <a:lnTo>
                    <a:pt x="6032" y="4796"/>
                  </a:lnTo>
                  <a:lnTo>
                    <a:pt x="6032"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85;p60">
              <a:extLst>
                <a:ext uri="{FF2B5EF4-FFF2-40B4-BE49-F238E27FC236}">
                  <a16:creationId xmlns:a16="http://schemas.microsoft.com/office/drawing/2014/main" id="{237052B7-6ADD-4FDC-ABAB-92B33A9748B9}"/>
                </a:ext>
              </a:extLst>
            </p:cNvPr>
            <p:cNvSpPr/>
            <p:nvPr/>
          </p:nvSpPr>
          <p:spPr>
            <a:xfrm>
              <a:off x="2774822" y="2367436"/>
              <a:ext cx="75029" cy="18236"/>
            </a:xfrm>
            <a:custGeom>
              <a:avLst/>
              <a:gdLst/>
              <a:ahLst/>
              <a:cxnLst/>
              <a:rect l="l" t="t" r="r" b="b"/>
              <a:pathLst>
                <a:path w="2341" h="569" extrusionOk="0">
                  <a:moveTo>
                    <a:pt x="1" y="0"/>
                  </a:moveTo>
                  <a:lnTo>
                    <a:pt x="1" y="568"/>
                  </a:lnTo>
                  <a:lnTo>
                    <a:pt x="2340" y="568"/>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86;p60">
              <a:extLst>
                <a:ext uri="{FF2B5EF4-FFF2-40B4-BE49-F238E27FC236}">
                  <a16:creationId xmlns:a16="http://schemas.microsoft.com/office/drawing/2014/main" id="{551A19B7-19D4-46ED-ACD0-0475FA3D585A}"/>
                </a:ext>
              </a:extLst>
            </p:cNvPr>
            <p:cNvSpPr/>
            <p:nvPr/>
          </p:nvSpPr>
          <p:spPr>
            <a:xfrm>
              <a:off x="2765207" y="2408107"/>
              <a:ext cx="96406" cy="38588"/>
            </a:xfrm>
            <a:custGeom>
              <a:avLst/>
              <a:gdLst/>
              <a:ahLst/>
              <a:cxnLst/>
              <a:rect l="l" t="t" r="r" b="b"/>
              <a:pathLst>
                <a:path w="3008" h="1204" extrusionOk="0">
                  <a:moveTo>
                    <a:pt x="0" y="1"/>
                  </a:moveTo>
                  <a:lnTo>
                    <a:pt x="0" y="1204"/>
                  </a:lnTo>
                  <a:lnTo>
                    <a:pt x="3008" y="1204"/>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87;p60">
              <a:extLst>
                <a:ext uri="{FF2B5EF4-FFF2-40B4-BE49-F238E27FC236}">
                  <a16:creationId xmlns:a16="http://schemas.microsoft.com/office/drawing/2014/main" id="{6FAAD725-5753-4BEB-B07E-C2A2BCA2601C}"/>
                </a:ext>
              </a:extLst>
            </p:cNvPr>
            <p:cNvSpPr/>
            <p:nvPr/>
          </p:nvSpPr>
          <p:spPr>
            <a:xfrm>
              <a:off x="2705209"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88;p60">
              <a:extLst>
                <a:ext uri="{FF2B5EF4-FFF2-40B4-BE49-F238E27FC236}">
                  <a16:creationId xmlns:a16="http://schemas.microsoft.com/office/drawing/2014/main" id="{35A4F625-70F2-44D5-8AAF-EC618B1F3523}"/>
                </a:ext>
              </a:extLst>
            </p:cNvPr>
            <p:cNvSpPr/>
            <p:nvPr/>
          </p:nvSpPr>
          <p:spPr>
            <a:xfrm>
              <a:off x="2689697" y="2468617"/>
              <a:ext cx="398446" cy="33236"/>
            </a:xfrm>
            <a:custGeom>
              <a:avLst/>
              <a:gdLst/>
              <a:ahLst/>
              <a:cxnLst/>
              <a:rect l="l" t="t" r="r" b="b"/>
              <a:pathLst>
                <a:path w="12432" h="1037" extrusionOk="0">
                  <a:moveTo>
                    <a:pt x="0" y="1"/>
                  </a:moveTo>
                  <a:lnTo>
                    <a:pt x="0" y="1037"/>
                  </a:lnTo>
                  <a:lnTo>
                    <a:pt x="12431" y="1037"/>
                  </a:lnTo>
                  <a:lnTo>
                    <a:pt x="124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89;p60">
              <a:extLst>
                <a:ext uri="{FF2B5EF4-FFF2-40B4-BE49-F238E27FC236}">
                  <a16:creationId xmlns:a16="http://schemas.microsoft.com/office/drawing/2014/main" id="{40D3DC27-F7F8-4315-AABD-04D6E0B960C0}"/>
                </a:ext>
              </a:extLst>
            </p:cNvPr>
            <p:cNvSpPr/>
            <p:nvPr/>
          </p:nvSpPr>
          <p:spPr>
            <a:xfrm>
              <a:off x="2881388" y="2468617"/>
              <a:ext cx="206210" cy="153744"/>
            </a:xfrm>
            <a:custGeom>
              <a:avLst/>
              <a:gdLst/>
              <a:ahLst/>
              <a:cxnLst/>
              <a:rect l="l" t="t" r="r" b="b"/>
              <a:pathLst>
                <a:path w="6434" h="4797" extrusionOk="0">
                  <a:moveTo>
                    <a:pt x="1" y="1"/>
                  </a:moveTo>
                  <a:lnTo>
                    <a:pt x="1" y="953"/>
                  </a:lnTo>
                  <a:lnTo>
                    <a:pt x="235" y="4796"/>
                  </a:lnTo>
                  <a:lnTo>
                    <a:pt x="6033" y="4796"/>
                  </a:lnTo>
                  <a:lnTo>
                    <a:pt x="6033" y="1037"/>
                  </a:lnTo>
                  <a:lnTo>
                    <a:pt x="6434" y="1037"/>
                  </a:lnTo>
                  <a:lnTo>
                    <a:pt x="64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0;p60">
              <a:extLst>
                <a:ext uri="{FF2B5EF4-FFF2-40B4-BE49-F238E27FC236}">
                  <a16:creationId xmlns:a16="http://schemas.microsoft.com/office/drawing/2014/main" id="{78C97B0F-451D-47CD-9870-F5235119EAEB}"/>
                </a:ext>
              </a:extLst>
            </p:cNvPr>
            <p:cNvSpPr/>
            <p:nvPr/>
          </p:nvSpPr>
          <p:spPr>
            <a:xfrm>
              <a:off x="2757162" y="2521660"/>
              <a:ext cx="74997" cy="17692"/>
            </a:xfrm>
            <a:custGeom>
              <a:avLst/>
              <a:gdLst/>
              <a:ahLst/>
              <a:cxnLst/>
              <a:rect l="l" t="t" r="r" b="b"/>
              <a:pathLst>
                <a:path w="2340" h="552" extrusionOk="0">
                  <a:moveTo>
                    <a:pt x="0" y="0"/>
                  </a:moveTo>
                  <a:lnTo>
                    <a:pt x="0" y="552"/>
                  </a:lnTo>
                  <a:lnTo>
                    <a:pt x="2340" y="552"/>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1;p60">
              <a:extLst>
                <a:ext uri="{FF2B5EF4-FFF2-40B4-BE49-F238E27FC236}">
                  <a16:creationId xmlns:a16="http://schemas.microsoft.com/office/drawing/2014/main" id="{EC2E6EF4-5F3F-4F11-AD2B-7FDC2B3AE663}"/>
                </a:ext>
              </a:extLst>
            </p:cNvPr>
            <p:cNvSpPr/>
            <p:nvPr/>
          </p:nvSpPr>
          <p:spPr>
            <a:xfrm>
              <a:off x="2747515" y="2562332"/>
              <a:ext cx="96438" cy="38075"/>
            </a:xfrm>
            <a:custGeom>
              <a:avLst/>
              <a:gdLst/>
              <a:ahLst/>
              <a:cxnLst/>
              <a:rect l="l" t="t" r="r" b="b"/>
              <a:pathLst>
                <a:path w="3009" h="1188" extrusionOk="0">
                  <a:moveTo>
                    <a:pt x="1" y="1"/>
                  </a:moveTo>
                  <a:lnTo>
                    <a:pt x="1" y="1187"/>
                  </a:lnTo>
                  <a:lnTo>
                    <a:pt x="3008" y="1187"/>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2;p60">
              <a:extLst>
                <a:ext uri="{FF2B5EF4-FFF2-40B4-BE49-F238E27FC236}">
                  <a16:creationId xmlns:a16="http://schemas.microsoft.com/office/drawing/2014/main" id="{D63471A8-738C-47D3-A4CF-CD9650CD593E}"/>
                </a:ext>
              </a:extLst>
            </p:cNvPr>
            <p:cNvSpPr/>
            <p:nvPr/>
          </p:nvSpPr>
          <p:spPr>
            <a:xfrm>
              <a:off x="3060804" y="1638074"/>
              <a:ext cx="389888" cy="983198"/>
            </a:xfrm>
            <a:custGeom>
              <a:avLst/>
              <a:gdLst/>
              <a:ahLst/>
              <a:cxnLst/>
              <a:rect l="l" t="t" r="r" b="b"/>
              <a:pathLst>
                <a:path w="12165" h="30677" extrusionOk="0">
                  <a:moveTo>
                    <a:pt x="284" y="0"/>
                  </a:moveTo>
                  <a:lnTo>
                    <a:pt x="0" y="30677"/>
                  </a:lnTo>
                  <a:lnTo>
                    <a:pt x="12164" y="30677"/>
                  </a:lnTo>
                  <a:lnTo>
                    <a:pt x="12164" y="418"/>
                  </a:lnTo>
                  <a:lnTo>
                    <a:pt x="2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3;p60">
              <a:extLst>
                <a:ext uri="{FF2B5EF4-FFF2-40B4-BE49-F238E27FC236}">
                  <a16:creationId xmlns:a16="http://schemas.microsoft.com/office/drawing/2014/main" id="{7F69BE7D-475C-47BA-A7EF-F0ED031096A4}"/>
                </a:ext>
              </a:extLst>
            </p:cNvPr>
            <p:cNvSpPr/>
            <p:nvPr/>
          </p:nvSpPr>
          <p:spPr>
            <a:xfrm>
              <a:off x="3276084" y="1645541"/>
              <a:ext cx="174608" cy="975730"/>
            </a:xfrm>
            <a:custGeom>
              <a:avLst/>
              <a:gdLst/>
              <a:ahLst/>
              <a:cxnLst/>
              <a:rect l="l" t="t" r="r" b="b"/>
              <a:pathLst>
                <a:path w="5448" h="30444" extrusionOk="0">
                  <a:moveTo>
                    <a:pt x="100" y="1"/>
                  </a:moveTo>
                  <a:lnTo>
                    <a:pt x="0" y="30444"/>
                  </a:lnTo>
                  <a:lnTo>
                    <a:pt x="5447" y="30444"/>
                  </a:lnTo>
                  <a:lnTo>
                    <a:pt x="5447" y="185"/>
                  </a:ln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94;p60">
              <a:extLst>
                <a:ext uri="{FF2B5EF4-FFF2-40B4-BE49-F238E27FC236}">
                  <a16:creationId xmlns:a16="http://schemas.microsoft.com/office/drawing/2014/main" id="{2860C79A-034D-45D8-893F-93C5AD064158}"/>
                </a:ext>
              </a:extLst>
            </p:cNvPr>
            <p:cNvSpPr/>
            <p:nvPr/>
          </p:nvSpPr>
          <p:spPr>
            <a:xfrm>
              <a:off x="3082214" y="1650381"/>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95;p60">
              <a:extLst>
                <a:ext uri="{FF2B5EF4-FFF2-40B4-BE49-F238E27FC236}">
                  <a16:creationId xmlns:a16="http://schemas.microsoft.com/office/drawing/2014/main" id="{8D79CDC2-F18D-4B4F-9BF2-415E7C517D2D}"/>
                </a:ext>
              </a:extLst>
            </p:cNvPr>
            <p:cNvSpPr/>
            <p:nvPr/>
          </p:nvSpPr>
          <p:spPr>
            <a:xfrm>
              <a:off x="3145416" y="1686245"/>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96;p60">
              <a:extLst>
                <a:ext uri="{FF2B5EF4-FFF2-40B4-BE49-F238E27FC236}">
                  <a16:creationId xmlns:a16="http://schemas.microsoft.com/office/drawing/2014/main" id="{6091AF50-E551-427F-BC71-43182863ED9F}"/>
                </a:ext>
              </a:extLst>
            </p:cNvPr>
            <p:cNvSpPr/>
            <p:nvPr/>
          </p:nvSpPr>
          <p:spPr>
            <a:xfrm>
              <a:off x="3145416" y="1725891"/>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97;p60">
              <a:extLst>
                <a:ext uri="{FF2B5EF4-FFF2-40B4-BE49-F238E27FC236}">
                  <a16:creationId xmlns:a16="http://schemas.microsoft.com/office/drawing/2014/main" id="{B9BC65D4-85D3-458D-9310-048144D3E768}"/>
                </a:ext>
              </a:extLst>
            </p:cNvPr>
            <p:cNvSpPr/>
            <p:nvPr/>
          </p:nvSpPr>
          <p:spPr>
            <a:xfrm>
              <a:off x="3082214" y="2133406"/>
              <a:ext cx="184255" cy="137655"/>
            </a:xfrm>
            <a:custGeom>
              <a:avLst/>
              <a:gdLst/>
              <a:ahLst/>
              <a:cxnLst/>
              <a:rect l="l" t="t" r="r" b="b"/>
              <a:pathLst>
                <a:path w="5749" h="4295" extrusionOk="0">
                  <a:moveTo>
                    <a:pt x="1" y="0"/>
                  </a:moveTo>
                  <a:lnTo>
                    <a:pt x="1" y="4295"/>
                  </a:lnTo>
                  <a:lnTo>
                    <a:pt x="5748" y="4295"/>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98;p60">
              <a:extLst>
                <a:ext uri="{FF2B5EF4-FFF2-40B4-BE49-F238E27FC236}">
                  <a16:creationId xmlns:a16="http://schemas.microsoft.com/office/drawing/2014/main" id="{F53CF8F9-30F2-4ACB-84FA-3E9AD8F9D5F0}"/>
                </a:ext>
              </a:extLst>
            </p:cNvPr>
            <p:cNvSpPr/>
            <p:nvPr/>
          </p:nvSpPr>
          <p:spPr>
            <a:xfrm>
              <a:off x="3145416" y="2169270"/>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99;p60">
              <a:extLst>
                <a:ext uri="{FF2B5EF4-FFF2-40B4-BE49-F238E27FC236}">
                  <a16:creationId xmlns:a16="http://schemas.microsoft.com/office/drawing/2014/main" id="{70C7A541-EE1A-4BF2-BADB-E356BBDDB574}"/>
                </a:ext>
              </a:extLst>
            </p:cNvPr>
            <p:cNvSpPr/>
            <p:nvPr/>
          </p:nvSpPr>
          <p:spPr>
            <a:xfrm>
              <a:off x="3145416" y="2208916"/>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0;p60">
              <a:extLst>
                <a:ext uri="{FF2B5EF4-FFF2-40B4-BE49-F238E27FC236}">
                  <a16:creationId xmlns:a16="http://schemas.microsoft.com/office/drawing/2014/main" id="{434ADE08-1C2D-4DB8-BE3F-67CF1955BE1B}"/>
                </a:ext>
              </a:extLst>
            </p:cNvPr>
            <p:cNvSpPr/>
            <p:nvPr/>
          </p:nvSpPr>
          <p:spPr>
            <a:xfrm>
              <a:off x="3082214" y="1805663"/>
              <a:ext cx="184255" cy="137655"/>
            </a:xfrm>
            <a:custGeom>
              <a:avLst/>
              <a:gdLst/>
              <a:ahLst/>
              <a:cxnLst/>
              <a:rect l="l" t="t" r="r" b="b"/>
              <a:pathLst>
                <a:path w="5749" h="4295"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1;p60">
              <a:extLst>
                <a:ext uri="{FF2B5EF4-FFF2-40B4-BE49-F238E27FC236}">
                  <a16:creationId xmlns:a16="http://schemas.microsoft.com/office/drawing/2014/main" id="{0AE1DAC9-FCC7-439A-A190-FD8691B26CDE}"/>
                </a:ext>
              </a:extLst>
            </p:cNvPr>
            <p:cNvSpPr/>
            <p:nvPr/>
          </p:nvSpPr>
          <p:spPr>
            <a:xfrm>
              <a:off x="3145416" y="1841559"/>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2;p60">
              <a:extLst>
                <a:ext uri="{FF2B5EF4-FFF2-40B4-BE49-F238E27FC236}">
                  <a16:creationId xmlns:a16="http://schemas.microsoft.com/office/drawing/2014/main" id="{E48D13FF-11A9-4667-944E-EC413DBECF2A}"/>
                </a:ext>
              </a:extLst>
            </p:cNvPr>
            <p:cNvSpPr/>
            <p:nvPr/>
          </p:nvSpPr>
          <p:spPr>
            <a:xfrm>
              <a:off x="3145416" y="1881173"/>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3;p60">
              <a:extLst>
                <a:ext uri="{FF2B5EF4-FFF2-40B4-BE49-F238E27FC236}">
                  <a16:creationId xmlns:a16="http://schemas.microsoft.com/office/drawing/2014/main" id="{5CE801F0-E6F6-441A-9509-152F0B7659AA}"/>
                </a:ext>
              </a:extLst>
            </p:cNvPr>
            <p:cNvSpPr/>
            <p:nvPr/>
          </p:nvSpPr>
          <p:spPr>
            <a:xfrm>
              <a:off x="3082214" y="2288689"/>
              <a:ext cx="184255" cy="137687"/>
            </a:xfrm>
            <a:custGeom>
              <a:avLst/>
              <a:gdLst/>
              <a:ahLst/>
              <a:cxnLst/>
              <a:rect l="l" t="t" r="r" b="b"/>
              <a:pathLst>
                <a:path w="5749" h="4296"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4;p60">
              <a:extLst>
                <a:ext uri="{FF2B5EF4-FFF2-40B4-BE49-F238E27FC236}">
                  <a16:creationId xmlns:a16="http://schemas.microsoft.com/office/drawing/2014/main" id="{F6F75A5B-9513-46B4-A8EE-3DE6BA8399D6}"/>
                </a:ext>
              </a:extLst>
            </p:cNvPr>
            <p:cNvSpPr/>
            <p:nvPr/>
          </p:nvSpPr>
          <p:spPr>
            <a:xfrm>
              <a:off x="3145416" y="2324585"/>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05;p60">
              <a:extLst>
                <a:ext uri="{FF2B5EF4-FFF2-40B4-BE49-F238E27FC236}">
                  <a16:creationId xmlns:a16="http://schemas.microsoft.com/office/drawing/2014/main" id="{94A0451D-D3BB-4C00-A980-381B006CD6BD}"/>
                </a:ext>
              </a:extLst>
            </p:cNvPr>
            <p:cNvSpPr/>
            <p:nvPr/>
          </p:nvSpPr>
          <p:spPr>
            <a:xfrm>
              <a:off x="3145416" y="2364199"/>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06;p60">
              <a:extLst>
                <a:ext uri="{FF2B5EF4-FFF2-40B4-BE49-F238E27FC236}">
                  <a16:creationId xmlns:a16="http://schemas.microsoft.com/office/drawing/2014/main" id="{F63FF541-E8E8-4D96-A80B-06B2216B9850}"/>
                </a:ext>
              </a:extLst>
            </p:cNvPr>
            <p:cNvSpPr/>
            <p:nvPr/>
          </p:nvSpPr>
          <p:spPr>
            <a:xfrm>
              <a:off x="3080066" y="2444003"/>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07;p60">
              <a:extLst>
                <a:ext uri="{FF2B5EF4-FFF2-40B4-BE49-F238E27FC236}">
                  <a16:creationId xmlns:a16="http://schemas.microsoft.com/office/drawing/2014/main" id="{1222B67D-5200-4728-981D-550359076ACC}"/>
                </a:ext>
              </a:extLst>
            </p:cNvPr>
            <p:cNvSpPr/>
            <p:nvPr/>
          </p:nvSpPr>
          <p:spPr>
            <a:xfrm>
              <a:off x="3143814" y="2479867"/>
              <a:ext cx="56248" cy="22531"/>
            </a:xfrm>
            <a:custGeom>
              <a:avLst/>
              <a:gdLst/>
              <a:ahLst/>
              <a:cxnLst/>
              <a:rect l="l" t="t" r="r" b="b"/>
              <a:pathLst>
                <a:path w="1755" h="703" extrusionOk="0">
                  <a:moveTo>
                    <a:pt x="1754" y="1"/>
                  </a:moveTo>
                  <a:lnTo>
                    <a:pt x="0" y="68"/>
                  </a:lnTo>
                  <a:lnTo>
                    <a:pt x="0" y="703"/>
                  </a:lnTo>
                  <a:lnTo>
                    <a:pt x="1754" y="703"/>
                  </a:lnTo>
                  <a:lnTo>
                    <a:pt x="175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08;p60">
              <a:extLst>
                <a:ext uri="{FF2B5EF4-FFF2-40B4-BE49-F238E27FC236}">
                  <a16:creationId xmlns:a16="http://schemas.microsoft.com/office/drawing/2014/main" id="{DACF5EED-266F-4616-9C7D-8BDFB4CC3800}"/>
                </a:ext>
              </a:extLst>
            </p:cNvPr>
            <p:cNvSpPr/>
            <p:nvPr/>
          </p:nvSpPr>
          <p:spPr>
            <a:xfrm>
              <a:off x="3143814" y="2519513"/>
              <a:ext cx="57850" cy="8045"/>
            </a:xfrm>
            <a:custGeom>
              <a:avLst/>
              <a:gdLst/>
              <a:ahLst/>
              <a:cxnLst/>
              <a:rect l="l" t="t" r="r" b="b"/>
              <a:pathLst>
                <a:path w="1805" h="251" extrusionOk="0">
                  <a:moveTo>
                    <a:pt x="0" y="0"/>
                  </a:moveTo>
                  <a:lnTo>
                    <a:pt x="0" y="251"/>
                  </a:lnTo>
                  <a:lnTo>
                    <a:pt x="1805" y="251"/>
                  </a:lnTo>
                  <a:lnTo>
                    <a:pt x="18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09;p60">
              <a:extLst>
                <a:ext uri="{FF2B5EF4-FFF2-40B4-BE49-F238E27FC236}">
                  <a16:creationId xmlns:a16="http://schemas.microsoft.com/office/drawing/2014/main" id="{F8B6A1EE-C4C3-455B-B1C4-416F5EE13B05}"/>
                </a:ext>
              </a:extLst>
            </p:cNvPr>
            <p:cNvSpPr/>
            <p:nvPr/>
          </p:nvSpPr>
          <p:spPr>
            <a:xfrm>
              <a:off x="3079553" y="1970625"/>
              <a:ext cx="184768" cy="138168"/>
            </a:xfrm>
            <a:custGeom>
              <a:avLst/>
              <a:gdLst/>
              <a:ahLst/>
              <a:cxnLst/>
              <a:rect l="l" t="t" r="r" b="b"/>
              <a:pathLst>
                <a:path w="5765" h="4311" extrusionOk="0">
                  <a:moveTo>
                    <a:pt x="0" y="0"/>
                  </a:moveTo>
                  <a:lnTo>
                    <a:pt x="0" y="4311"/>
                  </a:lnTo>
                  <a:lnTo>
                    <a:pt x="5764" y="4311"/>
                  </a:lnTo>
                  <a:lnTo>
                    <a:pt x="576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0;p60">
              <a:extLst>
                <a:ext uri="{FF2B5EF4-FFF2-40B4-BE49-F238E27FC236}">
                  <a16:creationId xmlns:a16="http://schemas.microsoft.com/office/drawing/2014/main" id="{E6C59743-69E8-4E1C-BBDA-7F494FB1DDE7}"/>
                </a:ext>
              </a:extLst>
            </p:cNvPr>
            <p:cNvSpPr/>
            <p:nvPr/>
          </p:nvSpPr>
          <p:spPr>
            <a:xfrm>
              <a:off x="3144326" y="2031135"/>
              <a:ext cx="53043" cy="20897"/>
            </a:xfrm>
            <a:custGeom>
              <a:avLst/>
              <a:gdLst/>
              <a:ahLst/>
              <a:cxnLst/>
              <a:rect l="l" t="t" r="r" b="b"/>
              <a:pathLst>
                <a:path w="1655" h="652" extrusionOk="0">
                  <a:moveTo>
                    <a:pt x="1655" y="0"/>
                  </a:moveTo>
                  <a:lnTo>
                    <a:pt x="1" y="50"/>
                  </a:lnTo>
                  <a:lnTo>
                    <a:pt x="1" y="652"/>
                  </a:lnTo>
                  <a:lnTo>
                    <a:pt x="1655" y="652"/>
                  </a:lnTo>
                  <a:lnTo>
                    <a:pt x="1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1;p60">
              <a:extLst>
                <a:ext uri="{FF2B5EF4-FFF2-40B4-BE49-F238E27FC236}">
                  <a16:creationId xmlns:a16="http://schemas.microsoft.com/office/drawing/2014/main" id="{2266A0E0-5E1F-4D79-903F-6FAED0D7873D}"/>
                </a:ext>
              </a:extLst>
            </p:cNvPr>
            <p:cNvSpPr/>
            <p:nvPr/>
          </p:nvSpPr>
          <p:spPr>
            <a:xfrm>
              <a:off x="3144326" y="2068089"/>
              <a:ext cx="54677" cy="8045"/>
            </a:xfrm>
            <a:custGeom>
              <a:avLst/>
              <a:gdLst/>
              <a:ahLst/>
              <a:cxnLst/>
              <a:rect l="l" t="t" r="r" b="b"/>
              <a:pathLst>
                <a:path w="1706" h="251" extrusionOk="0">
                  <a:moveTo>
                    <a:pt x="1" y="0"/>
                  </a:moveTo>
                  <a:lnTo>
                    <a:pt x="1" y="251"/>
                  </a:lnTo>
                  <a:lnTo>
                    <a:pt x="1705" y="251"/>
                  </a:lnTo>
                  <a:lnTo>
                    <a:pt x="17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2;p60">
              <a:extLst>
                <a:ext uri="{FF2B5EF4-FFF2-40B4-BE49-F238E27FC236}">
                  <a16:creationId xmlns:a16="http://schemas.microsoft.com/office/drawing/2014/main" id="{4E2E673E-B34F-4850-A251-F0B38BB7CB8D}"/>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3;p60">
              <a:extLst>
                <a:ext uri="{FF2B5EF4-FFF2-40B4-BE49-F238E27FC236}">
                  <a16:creationId xmlns:a16="http://schemas.microsoft.com/office/drawing/2014/main" id="{21933B5B-7B83-4ADE-AFAC-499493E01F23}"/>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14;p60">
              <a:extLst>
                <a:ext uri="{FF2B5EF4-FFF2-40B4-BE49-F238E27FC236}">
                  <a16:creationId xmlns:a16="http://schemas.microsoft.com/office/drawing/2014/main" id="{D5007756-8FCF-4026-80BE-71E8967DE276}"/>
                </a:ext>
              </a:extLst>
            </p:cNvPr>
            <p:cNvSpPr/>
            <p:nvPr/>
          </p:nvSpPr>
          <p:spPr>
            <a:xfrm>
              <a:off x="1508879" y="1265877"/>
              <a:ext cx="613725" cy="632475"/>
            </a:xfrm>
            <a:custGeom>
              <a:avLst/>
              <a:gdLst/>
              <a:ahLst/>
              <a:cxnLst/>
              <a:rect l="l" t="t" r="r" b="b"/>
              <a:pathLst>
                <a:path w="19149" h="19734" extrusionOk="0">
                  <a:moveTo>
                    <a:pt x="9341" y="1"/>
                  </a:moveTo>
                  <a:lnTo>
                    <a:pt x="1" y="12265"/>
                  </a:lnTo>
                  <a:lnTo>
                    <a:pt x="9792" y="19733"/>
                  </a:lnTo>
                  <a:lnTo>
                    <a:pt x="19149" y="7469"/>
                  </a:lnTo>
                  <a:lnTo>
                    <a:pt x="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15;p60">
              <a:extLst>
                <a:ext uri="{FF2B5EF4-FFF2-40B4-BE49-F238E27FC236}">
                  <a16:creationId xmlns:a16="http://schemas.microsoft.com/office/drawing/2014/main" id="{5E88F4F0-F151-4417-8BE8-0F9D5F3E0BF0}"/>
                </a:ext>
              </a:extLst>
            </p:cNvPr>
            <p:cNvSpPr/>
            <p:nvPr/>
          </p:nvSpPr>
          <p:spPr>
            <a:xfrm>
              <a:off x="1507277" y="1265877"/>
              <a:ext cx="616418" cy="634077"/>
            </a:xfrm>
            <a:custGeom>
              <a:avLst/>
              <a:gdLst/>
              <a:ahLst/>
              <a:cxnLst/>
              <a:rect l="l" t="t" r="r" b="b"/>
              <a:pathLst>
                <a:path w="19233" h="19784" extrusionOk="0">
                  <a:moveTo>
                    <a:pt x="9391" y="1"/>
                  </a:moveTo>
                  <a:lnTo>
                    <a:pt x="9391" y="1"/>
                  </a:lnTo>
                  <a:cubicBezTo>
                    <a:pt x="9391" y="1"/>
                    <a:pt x="9422" y="32"/>
                    <a:pt x="9500" y="85"/>
                  </a:cubicBezTo>
                  <a:lnTo>
                    <a:pt x="9500" y="85"/>
                  </a:lnTo>
                  <a:cubicBezTo>
                    <a:pt x="9424" y="23"/>
                    <a:pt x="9391" y="1"/>
                    <a:pt x="9391" y="1"/>
                  </a:cubicBezTo>
                  <a:close/>
                  <a:moveTo>
                    <a:pt x="9500" y="85"/>
                  </a:moveTo>
                  <a:lnTo>
                    <a:pt x="9500" y="85"/>
                  </a:lnTo>
                  <a:cubicBezTo>
                    <a:pt x="9517" y="99"/>
                    <a:pt x="9536" y="116"/>
                    <a:pt x="9558" y="134"/>
                  </a:cubicBezTo>
                  <a:lnTo>
                    <a:pt x="9791" y="302"/>
                  </a:lnTo>
                  <a:lnTo>
                    <a:pt x="9791" y="302"/>
                  </a:lnTo>
                  <a:lnTo>
                    <a:pt x="9575" y="134"/>
                  </a:lnTo>
                  <a:cubicBezTo>
                    <a:pt x="9546" y="116"/>
                    <a:pt x="9521" y="100"/>
                    <a:pt x="9500" y="85"/>
                  </a:cubicBezTo>
                  <a:close/>
                  <a:moveTo>
                    <a:pt x="9341" y="51"/>
                  </a:moveTo>
                  <a:lnTo>
                    <a:pt x="9207" y="218"/>
                  </a:lnTo>
                  <a:lnTo>
                    <a:pt x="8706" y="886"/>
                  </a:lnTo>
                  <a:lnTo>
                    <a:pt x="6784" y="3376"/>
                  </a:lnTo>
                  <a:lnTo>
                    <a:pt x="17" y="12248"/>
                  </a:lnTo>
                  <a:lnTo>
                    <a:pt x="1" y="12265"/>
                  </a:lnTo>
                  <a:lnTo>
                    <a:pt x="17" y="12281"/>
                  </a:lnTo>
                  <a:lnTo>
                    <a:pt x="9825" y="19767"/>
                  </a:lnTo>
                  <a:lnTo>
                    <a:pt x="9859" y="19784"/>
                  </a:lnTo>
                  <a:lnTo>
                    <a:pt x="9875" y="19750"/>
                  </a:lnTo>
                  <a:lnTo>
                    <a:pt x="19215" y="7486"/>
                  </a:lnTo>
                  <a:lnTo>
                    <a:pt x="19232" y="7469"/>
                  </a:lnTo>
                  <a:lnTo>
                    <a:pt x="19215" y="7453"/>
                  </a:lnTo>
                  <a:lnTo>
                    <a:pt x="12081" y="2022"/>
                  </a:lnTo>
                  <a:lnTo>
                    <a:pt x="10093" y="519"/>
                  </a:lnTo>
                  <a:lnTo>
                    <a:pt x="9791" y="302"/>
                  </a:lnTo>
                  <a:lnTo>
                    <a:pt x="9791" y="302"/>
                  </a:lnTo>
                  <a:lnTo>
                    <a:pt x="10093" y="535"/>
                  </a:lnTo>
                  <a:lnTo>
                    <a:pt x="12064" y="2056"/>
                  </a:lnTo>
                  <a:lnTo>
                    <a:pt x="19155" y="7466"/>
                  </a:lnTo>
                  <a:lnTo>
                    <a:pt x="19155" y="7466"/>
                  </a:lnTo>
                  <a:lnTo>
                    <a:pt x="9852" y="19682"/>
                  </a:lnTo>
                  <a:lnTo>
                    <a:pt x="9852" y="19682"/>
                  </a:lnTo>
                  <a:lnTo>
                    <a:pt x="84" y="12260"/>
                  </a:lnTo>
                  <a:lnTo>
                    <a:pt x="84" y="12260"/>
                  </a:lnTo>
                  <a:lnTo>
                    <a:pt x="6801" y="3409"/>
                  </a:lnTo>
                  <a:lnTo>
                    <a:pt x="8706" y="903"/>
                  </a:lnTo>
                  <a:lnTo>
                    <a:pt x="9207" y="235"/>
                  </a:lnTo>
                  <a:lnTo>
                    <a:pt x="9341" y="5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16;p60">
              <a:extLst>
                <a:ext uri="{FF2B5EF4-FFF2-40B4-BE49-F238E27FC236}">
                  <a16:creationId xmlns:a16="http://schemas.microsoft.com/office/drawing/2014/main" id="{FCFAC5F2-2B21-4B67-A0DA-BBF23055085D}"/>
                </a:ext>
              </a:extLst>
            </p:cNvPr>
            <p:cNvSpPr/>
            <p:nvPr/>
          </p:nvSpPr>
          <p:spPr>
            <a:xfrm>
              <a:off x="1538878" y="1294786"/>
              <a:ext cx="553215" cy="575169"/>
            </a:xfrm>
            <a:custGeom>
              <a:avLst/>
              <a:gdLst/>
              <a:ahLst/>
              <a:cxnLst/>
              <a:rect l="l" t="t" r="r" b="b"/>
              <a:pathLst>
                <a:path w="17261" h="17946" extrusionOk="0">
                  <a:moveTo>
                    <a:pt x="8689" y="1"/>
                  </a:moveTo>
                  <a:lnTo>
                    <a:pt x="0" y="11413"/>
                  </a:lnTo>
                  <a:lnTo>
                    <a:pt x="8572" y="17946"/>
                  </a:lnTo>
                  <a:lnTo>
                    <a:pt x="17260" y="6534"/>
                  </a:lnTo>
                  <a:lnTo>
                    <a:pt x="86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17;p60">
              <a:extLst>
                <a:ext uri="{FF2B5EF4-FFF2-40B4-BE49-F238E27FC236}">
                  <a16:creationId xmlns:a16="http://schemas.microsoft.com/office/drawing/2014/main" id="{2B4143C9-5097-4A9F-864E-7C1B04027155}"/>
                </a:ext>
              </a:extLst>
            </p:cNvPr>
            <p:cNvSpPr/>
            <p:nvPr/>
          </p:nvSpPr>
          <p:spPr>
            <a:xfrm>
              <a:off x="1739703" y="1508464"/>
              <a:ext cx="352390" cy="365787"/>
            </a:xfrm>
            <a:custGeom>
              <a:avLst/>
              <a:gdLst/>
              <a:ahLst/>
              <a:cxnLst/>
              <a:rect l="l" t="t" r="r" b="b"/>
              <a:pathLst>
                <a:path w="10995" h="11413" extrusionOk="0">
                  <a:moveTo>
                    <a:pt x="10994" y="1"/>
                  </a:moveTo>
                  <a:lnTo>
                    <a:pt x="4712" y="402"/>
                  </a:lnTo>
                  <a:lnTo>
                    <a:pt x="5213" y="3443"/>
                  </a:lnTo>
                  <a:lnTo>
                    <a:pt x="5213" y="3443"/>
                  </a:lnTo>
                  <a:lnTo>
                    <a:pt x="0" y="3359"/>
                  </a:lnTo>
                  <a:lnTo>
                    <a:pt x="0" y="3359"/>
                  </a:lnTo>
                  <a:lnTo>
                    <a:pt x="2306" y="11413"/>
                  </a:lnTo>
                  <a:lnTo>
                    <a:pt x="1099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18;p60">
              <a:extLst>
                <a:ext uri="{FF2B5EF4-FFF2-40B4-BE49-F238E27FC236}">
                  <a16:creationId xmlns:a16="http://schemas.microsoft.com/office/drawing/2014/main" id="{99BD0C3B-71D0-414E-BB46-A163EFF095D1}"/>
                </a:ext>
              </a:extLst>
            </p:cNvPr>
            <p:cNvSpPr/>
            <p:nvPr/>
          </p:nvSpPr>
          <p:spPr>
            <a:xfrm>
              <a:off x="1735921" y="1475805"/>
              <a:ext cx="94291" cy="72657"/>
            </a:xfrm>
            <a:custGeom>
              <a:avLst/>
              <a:gdLst/>
              <a:ahLst/>
              <a:cxnLst/>
              <a:rect l="l" t="t" r="r" b="b"/>
              <a:pathLst>
                <a:path w="2942" h="2267" extrusionOk="0">
                  <a:moveTo>
                    <a:pt x="1473" y="0"/>
                  </a:moveTo>
                  <a:cubicBezTo>
                    <a:pt x="1132" y="0"/>
                    <a:pt x="796" y="156"/>
                    <a:pt x="569" y="452"/>
                  </a:cubicBezTo>
                  <a:cubicBezTo>
                    <a:pt x="1" y="1210"/>
                    <a:pt x="552" y="2267"/>
                    <a:pt x="1461" y="2267"/>
                  </a:cubicBezTo>
                  <a:cubicBezTo>
                    <a:pt x="1514" y="2267"/>
                    <a:pt x="1567" y="2263"/>
                    <a:pt x="1622" y="2256"/>
                  </a:cubicBezTo>
                  <a:cubicBezTo>
                    <a:pt x="2608" y="2122"/>
                    <a:pt x="2942" y="853"/>
                    <a:pt x="2157" y="234"/>
                  </a:cubicBezTo>
                  <a:cubicBezTo>
                    <a:pt x="1951" y="76"/>
                    <a:pt x="1711" y="0"/>
                    <a:pt x="1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19;p60">
              <a:extLst>
                <a:ext uri="{FF2B5EF4-FFF2-40B4-BE49-F238E27FC236}">
                  <a16:creationId xmlns:a16="http://schemas.microsoft.com/office/drawing/2014/main" id="{84D77AED-04BD-4327-932F-E8086506A777}"/>
                </a:ext>
              </a:extLst>
            </p:cNvPr>
            <p:cNvSpPr/>
            <p:nvPr/>
          </p:nvSpPr>
          <p:spPr>
            <a:xfrm>
              <a:off x="1852135" y="1261582"/>
              <a:ext cx="709587" cy="577861"/>
            </a:xfrm>
            <a:custGeom>
              <a:avLst/>
              <a:gdLst/>
              <a:ahLst/>
              <a:cxnLst/>
              <a:rect l="l" t="t" r="r" b="b"/>
              <a:pathLst>
                <a:path w="22140" h="18030" extrusionOk="0">
                  <a:moveTo>
                    <a:pt x="703" y="1"/>
                  </a:moveTo>
                  <a:lnTo>
                    <a:pt x="1" y="17144"/>
                  </a:lnTo>
                  <a:lnTo>
                    <a:pt x="21438" y="18029"/>
                  </a:lnTo>
                  <a:lnTo>
                    <a:pt x="22140" y="887"/>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0;p60">
              <a:extLst>
                <a:ext uri="{FF2B5EF4-FFF2-40B4-BE49-F238E27FC236}">
                  <a16:creationId xmlns:a16="http://schemas.microsoft.com/office/drawing/2014/main" id="{BF231858-3CB6-42DE-94CC-69EDDD18C38F}"/>
                </a:ext>
              </a:extLst>
            </p:cNvPr>
            <p:cNvSpPr/>
            <p:nvPr/>
          </p:nvSpPr>
          <p:spPr>
            <a:xfrm>
              <a:off x="1850532" y="1260525"/>
              <a:ext cx="711190" cy="579464"/>
            </a:xfrm>
            <a:custGeom>
              <a:avLst/>
              <a:gdLst/>
              <a:ahLst/>
              <a:cxnLst/>
              <a:rect l="l" t="t" r="r" b="b"/>
              <a:pathLst>
                <a:path w="22190" h="18080" extrusionOk="0">
                  <a:moveTo>
                    <a:pt x="22090" y="903"/>
                  </a:moveTo>
                  <a:cubicBezTo>
                    <a:pt x="22156" y="920"/>
                    <a:pt x="22190" y="920"/>
                    <a:pt x="22190" y="920"/>
                  </a:cubicBezTo>
                  <a:cubicBezTo>
                    <a:pt x="22190" y="920"/>
                    <a:pt x="22156" y="903"/>
                    <a:pt x="22090" y="903"/>
                  </a:cubicBezTo>
                  <a:close/>
                  <a:moveTo>
                    <a:pt x="719" y="1"/>
                  </a:moveTo>
                  <a:lnTo>
                    <a:pt x="719" y="34"/>
                  </a:lnTo>
                  <a:cubicBezTo>
                    <a:pt x="502" y="5130"/>
                    <a:pt x="268" y="10978"/>
                    <a:pt x="18" y="17177"/>
                  </a:cubicBezTo>
                  <a:lnTo>
                    <a:pt x="1" y="17210"/>
                  </a:lnTo>
                  <a:lnTo>
                    <a:pt x="34" y="17210"/>
                  </a:lnTo>
                  <a:lnTo>
                    <a:pt x="21488" y="18079"/>
                  </a:lnTo>
                  <a:lnTo>
                    <a:pt x="21521" y="18079"/>
                  </a:lnTo>
                  <a:lnTo>
                    <a:pt x="21521" y="18062"/>
                  </a:lnTo>
                  <a:cubicBezTo>
                    <a:pt x="21722" y="12883"/>
                    <a:pt x="21889" y="8589"/>
                    <a:pt x="22006" y="5598"/>
                  </a:cubicBezTo>
                  <a:cubicBezTo>
                    <a:pt x="22073" y="4094"/>
                    <a:pt x="22123" y="2925"/>
                    <a:pt x="22156" y="2123"/>
                  </a:cubicBezTo>
                  <a:cubicBezTo>
                    <a:pt x="22156" y="1738"/>
                    <a:pt x="22173" y="1421"/>
                    <a:pt x="22190" y="1220"/>
                  </a:cubicBezTo>
                  <a:cubicBezTo>
                    <a:pt x="22190" y="1020"/>
                    <a:pt x="22190" y="920"/>
                    <a:pt x="22190" y="920"/>
                  </a:cubicBezTo>
                  <a:cubicBezTo>
                    <a:pt x="22190" y="920"/>
                    <a:pt x="22190" y="1020"/>
                    <a:pt x="22173" y="1220"/>
                  </a:cubicBezTo>
                  <a:cubicBezTo>
                    <a:pt x="22173" y="1437"/>
                    <a:pt x="22156" y="1738"/>
                    <a:pt x="22140" y="2139"/>
                  </a:cubicBezTo>
                  <a:cubicBezTo>
                    <a:pt x="22106" y="2941"/>
                    <a:pt x="22056" y="4111"/>
                    <a:pt x="21989" y="5615"/>
                  </a:cubicBezTo>
                  <a:cubicBezTo>
                    <a:pt x="21856" y="8599"/>
                    <a:pt x="21673" y="12864"/>
                    <a:pt x="21456" y="18028"/>
                  </a:cubicBezTo>
                  <a:lnTo>
                    <a:pt x="21456" y="18028"/>
                  </a:lnTo>
                  <a:lnTo>
                    <a:pt x="86" y="17145"/>
                  </a:lnTo>
                  <a:lnTo>
                    <a:pt x="86" y="17145"/>
                  </a:lnTo>
                  <a:cubicBezTo>
                    <a:pt x="335" y="10972"/>
                    <a:pt x="568" y="5148"/>
                    <a:pt x="785" y="69"/>
                  </a:cubicBezTo>
                  <a:lnTo>
                    <a:pt x="785" y="69"/>
                  </a:lnTo>
                  <a:lnTo>
                    <a:pt x="16242" y="686"/>
                  </a:lnTo>
                  <a:lnTo>
                    <a:pt x="20619" y="853"/>
                  </a:lnTo>
                  <a:lnTo>
                    <a:pt x="21789" y="903"/>
                  </a:lnTo>
                  <a:lnTo>
                    <a:pt x="22090" y="903"/>
                  </a:lnTo>
                  <a:lnTo>
                    <a:pt x="21806" y="886"/>
                  </a:lnTo>
                  <a:lnTo>
                    <a:pt x="20636" y="836"/>
                  </a:lnTo>
                  <a:lnTo>
                    <a:pt x="16258" y="652"/>
                  </a:lnTo>
                  <a:lnTo>
                    <a:pt x="7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1;p60">
              <a:extLst>
                <a:ext uri="{FF2B5EF4-FFF2-40B4-BE49-F238E27FC236}">
                  <a16:creationId xmlns:a16="http://schemas.microsoft.com/office/drawing/2014/main" id="{A73C8C53-1238-4879-8533-3B0A67C73CC5}"/>
                </a:ext>
              </a:extLst>
            </p:cNvPr>
            <p:cNvSpPr/>
            <p:nvPr/>
          </p:nvSpPr>
          <p:spPr>
            <a:xfrm>
              <a:off x="1876781" y="1296934"/>
              <a:ext cx="659236" cy="506614"/>
            </a:xfrm>
            <a:custGeom>
              <a:avLst/>
              <a:gdLst/>
              <a:ahLst/>
              <a:cxnLst/>
              <a:rect l="l" t="t" r="r" b="b"/>
              <a:pathLst>
                <a:path w="20569" h="15807" extrusionOk="0">
                  <a:moveTo>
                    <a:pt x="619" y="1"/>
                  </a:moveTo>
                  <a:lnTo>
                    <a:pt x="1" y="14988"/>
                  </a:lnTo>
                  <a:lnTo>
                    <a:pt x="19951" y="15807"/>
                  </a:lnTo>
                  <a:lnTo>
                    <a:pt x="20569" y="819"/>
                  </a:lnTo>
                  <a:lnTo>
                    <a:pt x="6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2;p60">
              <a:extLst>
                <a:ext uri="{FF2B5EF4-FFF2-40B4-BE49-F238E27FC236}">
                  <a16:creationId xmlns:a16="http://schemas.microsoft.com/office/drawing/2014/main" id="{B5E48314-A0F2-4931-B8CC-0C4DA5E3E483}"/>
                </a:ext>
              </a:extLst>
            </p:cNvPr>
            <p:cNvSpPr/>
            <p:nvPr/>
          </p:nvSpPr>
          <p:spPr>
            <a:xfrm>
              <a:off x="1876781" y="1488112"/>
              <a:ext cx="639430" cy="315436"/>
            </a:xfrm>
            <a:custGeom>
              <a:avLst/>
              <a:gdLst/>
              <a:ahLst/>
              <a:cxnLst/>
              <a:rect l="l" t="t" r="r" b="b"/>
              <a:pathLst>
                <a:path w="19951" h="9842" extrusionOk="0">
                  <a:moveTo>
                    <a:pt x="7352" y="1"/>
                  </a:moveTo>
                  <a:lnTo>
                    <a:pt x="1" y="9023"/>
                  </a:lnTo>
                  <a:lnTo>
                    <a:pt x="19951" y="9842"/>
                  </a:lnTo>
                  <a:lnTo>
                    <a:pt x="14487" y="3008"/>
                  </a:lnTo>
                  <a:lnTo>
                    <a:pt x="11429" y="5999"/>
                  </a:lnTo>
                  <a:lnTo>
                    <a:pt x="73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3;p60">
              <a:extLst>
                <a:ext uri="{FF2B5EF4-FFF2-40B4-BE49-F238E27FC236}">
                  <a16:creationId xmlns:a16="http://schemas.microsoft.com/office/drawing/2014/main" id="{8AA7F139-2853-459B-9227-FEAC5B09E95F}"/>
                </a:ext>
              </a:extLst>
            </p:cNvPr>
            <p:cNvSpPr/>
            <p:nvPr/>
          </p:nvSpPr>
          <p:spPr>
            <a:xfrm>
              <a:off x="2193852" y="1407186"/>
              <a:ext cx="118329" cy="100637"/>
            </a:xfrm>
            <a:custGeom>
              <a:avLst/>
              <a:gdLst/>
              <a:ahLst/>
              <a:cxnLst/>
              <a:rect l="l" t="t" r="r" b="b"/>
              <a:pathLst>
                <a:path w="3692" h="3140" extrusionOk="0">
                  <a:moveTo>
                    <a:pt x="2073" y="1"/>
                  </a:moveTo>
                  <a:cubicBezTo>
                    <a:pt x="722" y="1"/>
                    <a:pt x="1" y="1627"/>
                    <a:pt x="935" y="2626"/>
                  </a:cubicBezTo>
                  <a:cubicBezTo>
                    <a:pt x="1255" y="2980"/>
                    <a:pt x="1667" y="3139"/>
                    <a:pt x="2073" y="3139"/>
                  </a:cubicBezTo>
                  <a:cubicBezTo>
                    <a:pt x="2855" y="3139"/>
                    <a:pt x="3614" y="2552"/>
                    <a:pt x="3658" y="1640"/>
                  </a:cubicBezTo>
                  <a:cubicBezTo>
                    <a:pt x="3692" y="771"/>
                    <a:pt x="3023" y="36"/>
                    <a:pt x="2154" y="3"/>
                  </a:cubicBezTo>
                  <a:cubicBezTo>
                    <a:pt x="2127" y="1"/>
                    <a:pt x="2100" y="1"/>
                    <a:pt x="20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24;p60">
              <a:extLst>
                <a:ext uri="{FF2B5EF4-FFF2-40B4-BE49-F238E27FC236}">
                  <a16:creationId xmlns:a16="http://schemas.microsoft.com/office/drawing/2014/main" id="{152B3704-F2A9-4DD2-B080-E2661A59BF5D}"/>
                </a:ext>
              </a:extLst>
            </p:cNvPr>
            <p:cNvSpPr/>
            <p:nvPr/>
          </p:nvSpPr>
          <p:spPr>
            <a:xfrm>
              <a:off x="1664193" y="1526123"/>
              <a:ext cx="1021786" cy="809743"/>
            </a:xfrm>
            <a:custGeom>
              <a:avLst/>
              <a:gdLst/>
              <a:ahLst/>
              <a:cxnLst/>
              <a:rect l="l" t="t" r="r" b="b"/>
              <a:pathLst>
                <a:path w="31881" h="25265" extrusionOk="0">
                  <a:moveTo>
                    <a:pt x="29040" y="1"/>
                  </a:moveTo>
                  <a:lnTo>
                    <a:pt x="0" y="3994"/>
                  </a:lnTo>
                  <a:lnTo>
                    <a:pt x="3075" y="25264"/>
                  </a:lnTo>
                  <a:lnTo>
                    <a:pt x="31880" y="21204"/>
                  </a:lnTo>
                  <a:lnTo>
                    <a:pt x="290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25;p60">
              <a:extLst>
                <a:ext uri="{FF2B5EF4-FFF2-40B4-BE49-F238E27FC236}">
                  <a16:creationId xmlns:a16="http://schemas.microsoft.com/office/drawing/2014/main" id="{16AAB264-89E9-4F26-8845-49B50BC67A4A}"/>
                </a:ext>
              </a:extLst>
            </p:cNvPr>
            <p:cNvSpPr/>
            <p:nvPr/>
          </p:nvSpPr>
          <p:spPr>
            <a:xfrm>
              <a:off x="1678648" y="1440998"/>
              <a:ext cx="1056592" cy="864324"/>
            </a:xfrm>
            <a:custGeom>
              <a:avLst/>
              <a:gdLst/>
              <a:ahLst/>
              <a:cxnLst/>
              <a:rect l="l" t="t" r="r" b="b"/>
              <a:pathLst>
                <a:path w="32967" h="26968" extrusionOk="0">
                  <a:moveTo>
                    <a:pt x="28706" y="0"/>
                  </a:moveTo>
                  <a:lnTo>
                    <a:pt x="0" y="5949"/>
                  </a:lnTo>
                  <a:lnTo>
                    <a:pt x="4495" y="26968"/>
                  </a:lnTo>
                  <a:lnTo>
                    <a:pt x="32966" y="20970"/>
                  </a:lnTo>
                  <a:lnTo>
                    <a:pt x="287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26;p60">
              <a:extLst>
                <a:ext uri="{FF2B5EF4-FFF2-40B4-BE49-F238E27FC236}">
                  <a16:creationId xmlns:a16="http://schemas.microsoft.com/office/drawing/2014/main" id="{E981361B-7083-4B52-979D-F6503438CFD5}"/>
                </a:ext>
              </a:extLst>
            </p:cNvPr>
            <p:cNvSpPr/>
            <p:nvPr/>
          </p:nvSpPr>
          <p:spPr>
            <a:xfrm>
              <a:off x="1630990" y="1365488"/>
              <a:ext cx="1111750" cy="960186"/>
            </a:xfrm>
            <a:custGeom>
              <a:avLst/>
              <a:gdLst/>
              <a:ahLst/>
              <a:cxnLst/>
              <a:rect l="l" t="t" r="r" b="b"/>
              <a:pathLst>
                <a:path w="34688" h="29959" extrusionOk="0">
                  <a:moveTo>
                    <a:pt x="27653" y="0"/>
                  </a:moveTo>
                  <a:lnTo>
                    <a:pt x="0" y="9725"/>
                  </a:lnTo>
                  <a:lnTo>
                    <a:pt x="7269" y="29959"/>
                  </a:lnTo>
                  <a:lnTo>
                    <a:pt x="34687" y="20218"/>
                  </a:lnTo>
                  <a:lnTo>
                    <a:pt x="276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27;p60">
              <a:extLst>
                <a:ext uri="{FF2B5EF4-FFF2-40B4-BE49-F238E27FC236}">
                  <a16:creationId xmlns:a16="http://schemas.microsoft.com/office/drawing/2014/main" id="{5C626228-09E1-4C4F-B008-4060AAFFFF25}"/>
                </a:ext>
              </a:extLst>
            </p:cNvPr>
            <p:cNvSpPr/>
            <p:nvPr/>
          </p:nvSpPr>
          <p:spPr>
            <a:xfrm>
              <a:off x="1629387" y="1365488"/>
              <a:ext cx="1114411" cy="961276"/>
            </a:xfrm>
            <a:custGeom>
              <a:avLst/>
              <a:gdLst/>
              <a:ahLst/>
              <a:cxnLst/>
              <a:rect l="l" t="t" r="r" b="b"/>
              <a:pathLst>
                <a:path w="34771" h="29993" extrusionOk="0">
                  <a:moveTo>
                    <a:pt x="27703" y="0"/>
                  </a:moveTo>
                  <a:lnTo>
                    <a:pt x="27703" y="0"/>
                  </a:lnTo>
                  <a:lnTo>
                    <a:pt x="27703" y="0"/>
                  </a:lnTo>
                  <a:close/>
                  <a:moveTo>
                    <a:pt x="27703" y="0"/>
                  </a:moveTo>
                  <a:lnTo>
                    <a:pt x="34" y="9691"/>
                  </a:lnTo>
                  <a:lnTo>
                    <a:pt x="0" y="9708"/>
                  </a:lnTo>
                  <a:lnTo>
                    <a:pt x="17" y="9742"/>
                  </a:lnTo>
                  <a:lnTo>
                    <a:pt x="7235" y="29825"/>
                  </a:lnTo>
                  <a:cubicBezTo>
                    <a:pt x="7252" y="29875"/>
                    <a:pt x="7268" y="29925"/>
                    <a:pt x="7285" y="29959"/>
                  </a:cubicBezTo>
                  <a:lnTo>
                    <a:pt x="7302" y="29992"/>
                  </a:lnTo>
                  <a:lnTo>
                    <a:pt x="7335" y="29992"/>
                  </a:lnTo>
                  <a:lnTo>
                    <a:pt x="34737" y="20234"/>
                  </a:lnTo>
                  <a:lnTo>
                    <a:pt x="34771" y="20234"/>
                  </a:lnTo>
                  <a:lnTo>
                    <a:pt x="34754" y="20201"/>
                  </a:lnTo>
                  <a:lnTo>
                    <a:pt x="27703" y="0"/>
                  </a:lnTo>
                  <a:lnTo>
                    <a:pt x="34695" y="20193"/>
                  </a:lnTo>
                  <a:lnTo>
                    <a:pt x="34695" y="20193"/>
                  </a:lnTo>
                  <a:lnTo>
                    <a:pt x="7342" y="29911"/>
                  </a:lnTo>
                  <a:lnTo>
                    <a:pt x="7342" y="29911"/>
                  </a:lnTo>
                  <a:cubicBezTo>
                    <a:pt x="7328" y="29871"/>
                    <a:pt x="7315" y="29832"/>
                    <a:pt x="7302" y="29792"/>
                  </a:cubicBezTo>
                  <a:lnTo>
                    <a:pt x="96" y="9742"/>
                  </a:lnTo>
                  <a:lnTo>
                    <a:pt x="96" y="9742"/>
                  </a:lnTo>
                  <a:lnTo>
                    <a:pt x="277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28;p60">
              <a:extLst>
                <a:ext uri="{FF2B5EF4-FFF2-40B4-BE49-F238E27FC236}">
                  <a16:creationId xmlns:a16="http://schemas.microsoft.com/office/drawing/2014/main" id="{B42556CE-B60D-428B-B461-61CBFFDF9EAA}"/>
                </a:ext>
              </a:extLst>
            </p:cNvPr>
            <p:cNvSpPr/>
            <p:nvPr/>
          </p:nvSpPr>
          <p:spPr>
            <a:xfrm>
              <a:off x="2356602" y="1490804"/>
              <a:ext cx="187460" cy="496455"/>
            </a:xfrm>
            <a:custGeom>
              <a:avLst/>
              <a:gdLst/>
              <a:ahLst/>
              <a:cxnLst/>
              <a:rect l="l" t="t" r="r" b="b"/>
              <a:pathLst>
                <a:path w="5849" h="15490" extrusionOk="0">
                  <a:moveTo>
                    <a:pt x="51" y="0"/>
                  </a:moveTo>
                  <a:cubicBezTo>
                    <a:pt x="51" y="0"/>
                    <a:pt x="51" y="0"/>
                    <a:pt x="51" y="0"/>
                  </a:cubicBezTo>
                  <a:cubicBezTo>
                    <a:pt x="0" y="17"/>
                    <a:pt x="1237" y="3509"/>
                    <a:pt x="2824" y="7786"/>
                  </a:cubicBezTo>
                  <a:cubicBezTo>
                    <a:pt x="4408" y="12053"/>
                    <a:pt x="5742" y="15489"/>
                    <a:pt x="5798" y="15489"/>
                  </a:cubicBezTo>
                  <a:cubicBezTo>
                    <a:pt x="5798" y="15489"/>
                    <a:pt x="5798" y="15489"/>
                    <a:pt x="5798" y="15489"/>
                  </a:cubicBezTo>
                  <a:cubicBezTo>
                    <a:pt x="5848" y="15472"/>
                    <a:pt x="4612" y="11980"/>
                    <a:pt x="3025" y="7703"/>
                  </a:cubicBezTo>
                  <a:cubicBezTo>
                    <a:pt x="1441"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29;p60">
              <a:extLst>
                <a:ext uri="{FF2B5EF4-FFF2-40B4-BE49-F238E27FC236}">
                  <a16:creationId xmlns:a16="http://schemas.microsoft.com/office/drawing/2014/main" id="{E008E679-9741-4214-97C4-BE93708E0996}"/>
                </a:ext>
              </a:extLst>
            </p:cNvPr>
            <p:cNvSpPr/>
            <p:nvPr/>
          </p:nvSpPr>
          <p:spPr>
            <a:xfrm>
              <a:off x="2281092" y="1525610"/>
              <a:ext cx="187460" cy="495910"/>
            </a:xfrm>
            <a:custGeom>
              <a:avLst/>
              <a:gdLst/>
              <a:ahLst/>
              <a:cxnLst/>
              <a:rect l="l" t="t" r="r" b="b"/>
              <a:pathLst>
                <a:path w="5849" h="15473" extrusionOk="0">
                  <a:moveTo>
                    <a:pt x="51" y="0"/>
                  </a:moveTo>
                  <a:cubicBezTo>
                    <a:pt x="51" y="0"/>
                    <a:pt x="51" y="0"/>
                    <a:pt x="51" y="0"/>
                  </a:cubicBezTo>
                  <a:cubicBezTo>
                    <a:pt x="1" y="17"/>
                    <a:pt x="1237" y="3509"/>
                    <a:pt x="2824" y="7770"/>
                  </a:cubicBezTo>
                  <a:cubicBezTo>
                    <a:pt x="4404" y="12027"/>
                    <a:pt x="5719" y="15473"/>
                    <a:pt x="5781" y="15473"/>
                  </a:cubicBezTo>
                  <a:cubicBezTo>
                    <a:pt x="5781" y="15473"/>
                    <a:pt x="5781" y="15473"/>
                    <a:pt x="5782" y="15472"/>
                  </a:cubicBezTo>
                  <a:cubicBezTo>
                    <a:pt x="5849" y="15456"/>
                    <a:pt x="4595" y="11980"/>
                    <a:pt x="3008" y="7703"/>
                  </a:cubicBezTo>
                  <a:cubicBezTo>
                    <a:pt x="1425" y="3436"/>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0;p60">
              <a:extLst>
                <a:ext uri="{FF2B5EF4-FFF2-40B4-BE49-F238E27FC236}">
                  <a16:creationId xmlns:a16="http://schemas.microsoft.com/office/drawing/2014/main" id="{1C7D572C-79D8-4D12-8B21-45AFC4710D87}"/>
                </a:ext>
              </a:extLst>
            </p:cNvPr>
            <p:cNvSpPr/>
            <p:nvPr/>
          </p:nvSpPr>
          <p:spPr>
            <a:xfrm>
              <a:off x="2046005" y="1624132"/>
              <a:ext cx="185858" cy="495910"/>
            </a:xfrm>
            <a:custGeom>
              <a:avLst/>
              <a:gdLst/>
              <a:ahLst/>
              <a:cxnLst/>
              <a:rect l="l" t="t" r="r" b="b"/>
              <a:pathLst>
                <a:path w="5799" h="15473" extrusionOk="0">
                  <a:moveTo>
                    <a:pt x="51" y="0"/>
                  </a:moveTo>
                  <a:cubicBezTo>
                    <a:pt x="51" y="0"/>
                    <a:pt x="51" y="0"/>
                    <a:pt x="51" y="1"/>
                  </a:cubicBezTo>
                  <a:cubicBezTo>
                    <a:pt x="0" y="17"/>
                    <a:pt x="1237" y="3493"/>
                    <a:pt x="2824" y="7770"/>
                  </a:cubicBezTo>
                  <a:cubicBezTo>
                    <a:pt x="4346" y="11871"/>
                    <a:pt x="5622" y="15204"/>
                    <a:pt x="5784" y="15457"/>
                  </a:cubicBezTo>
                  <a:lnTo>
                    <a:pt x="5784" y="15457"/>
                  </a:lnTo>
                  <a:cubicBezTo>
                    <a:pt x="5757" y="15202"/>
                    <a:pt x="4538" y="11825"/>
                    <a:pt x="3008" y="7703"/>
                  </a:cubicBezTo>
                  <a:cubicBezTo>
                    <a:pt x="1428" y="3446"/>
                    <a:pt x="113" y="0"/>
                    <a:pt x="51" y="0"/>
                  </a:cubicBezTo>
                  <a:close/>
                  <a:moveTo>
                    <a:pt x="5784" y="15457"/>
                  </a:moveTo>
                  <a:cubicBezTo>
                    <a:pt x="5785" y="15467"/>
                    <a:pt x="5784" y="15472"/>
                    <a:pt x="5782" y="15473"/>
                  </a:cubicBezTo>
                  <a:lnTo>
                    <a:pt x="5797" y="15473"/>
                  </a:lnTo>
                  <a:cubicBezTo>
                    <a:pt x="5794" y="15472"/>
                    <a:pt x="5790" y="15467"/>
                    <a:pt x="5784" y="15457"/>
                  </a:cubicBezTo>
                  <a:close/>
                  <a:moveTo>
                    <a:pt x="5797" y="15473"/>
                  </a:moveTo>
                  <a:cubicBezTo>
                    <a:pt x="5797" y="15473"/>
                    <a:pt x="5798" y="15473"/>
                    <a:pt x="5798" y="15473"/>
                  </a:cubicBezTo>
                  <a:cubicBezTo>
                    <a:pt x="5798" y="15473"/>
                    <a:pt x="5798" y="15473"/>
                    <a:pt x="5798" y="1547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1;p60">
              <a:extLst>
                <a:ext uri="{FF2B5EF4-FFF2-40B4-BE49-F238E27FC236}">
                  <a16:creationId xmlns:a16="http://schemas.microsoft.com/office/drawing/2014/main" id="{B09F66C2-6DF1-4CCB-9736-98D678D19182}"/>
                </a:ext>
              </a:extLst>
            </p:cNvPr>
            <p:cNvSpPr/>
            <p:nvPr/>
          </p:nvSpPr>
          <p:spPr>
            <a:xfrm>
              <a:off x="2120425" y="1594133"/>
              <a:ext cx="188005" cy="495942"/>
            </a:xfrm>
            <a:custGeom>
              <a:avLst/>
              <a:gdLst/>
              <a:ahLst/>
              <a:cxnLst/>
              <a:rect l="l" t="t" r="r" b="b"/>
              <a:pathLst>
                <a:path w="5866" h="15474" extrusionOk="0">
                  <a:moveTo>
                    <a:pt x="69" y="1"/>
                  </a:moveTo>
                  <a:cubicBezTo>
                    <a:pt x="68" y="1"/>
                    <a:pt x="68" y="1"/>
                    <a:pt x="68" y="1"/>
                  </a:cubicBezTo>
                  <a:cubicBezTo>
                    <a:pt x="1" y="18"/>
                    <a:pt x="1254" y="3493"/>
                    <a:pt x="2841" y="7770"/>
                  </a:cubicBezTo>
                  <a:cubicBezTo>
                    <a:pt x="4425" y="12037"/>
                    <a:pt x="5742" y="15473"/>
                    <a:pt x="5798" y="15473"/>
                  </a:cubicBezTo>
                  <a:cubicBezTo>
                    <a:pt x="5799" y="15473"/>
                    <a:pt x="5799" y="15473"/>
                    <a:pt x="5799" y="15473"/>
                  </a:cubicBezTo>
                  <a:cubicBezTo>
                    <a:pt x="5866" y="15456"/>
                    <a:pt x="4613" y="11981"/>
                    <a:pt x="3025" y="7704"/>
                  </a:cubicBezTo>
                  <a:cubicBezTo>
                    <a:pt x="1445" y="3447"/>
                    <a:pt x="131"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2;p60">
              <a:extLst>
                <a:ext uri="{FF2B5EF4-FFF2-40B4-BE49-F238E27FC236}">
                  <a16:creationId xmlns:a16="http://schemas.microsoft.com/office/drawing/2014/main" id="{67D8FA37-5A4C-462B-8BF9-4ECD8C2BC936}"/>
                </a:ext>
              </a:extLst>
            </p:cNvPr>
            <p:cNvSpPr/>
            <p:nvPr/>
          </p:nvSpPr>
          <p:spPr>
            <a:xfrm>
              <a:off x="2195422" y="1563622"/>
              <a:ext cx="187460" cy="496454"/>
            </a:xfrm>
            <a:custGeom>
              <a:avLst/>
              <a:gdLst/>
              <a:ahLst/>
              <a:cxnLst/>
              <a:rect l="l" t="t" r="r" b="b"/>
              <a:pathLst>
                <a:path w="5849" h="15490" extrusionOk="0">
                  <a:moveTo>
                    <a:pt x="67" y="1"/>
                  </a:moveTo>
                  <a:cubicBezTo>
                    <a:pt x="67" y="1"/>
                    <a:pt x="67" y="1"/>
                    <a:pt x="67" y="1"/>
                  </a:cubicBezTo>
                  <a:cubicBezTo>
                    <a:pt x="0" y="17"/>
                    <a:pt x="1253" y="3509"/>
                    <a:pt x="2841" y="7787"/>
                  </a:cubicBezTo>
                  <a:cubicBezTo>
                    <a:pt x="4424" y="12037"/>
                    <a:pt x="5742" y="15489"/>
                    <a:pt x="5798" y="15489"/>
                  </a:cubicBezTo>
                  <a:cubicBezTo>
                    <a:pt x="5798" y="15489"/>
                    <a:pt x="5798" y="15489"/>
                    <a:pt x="5798" y="15489"/>
                  </a:cubicBezTo>
                  <a:cubicBezTo>
                    <a:pt x="5848" y="15456"/>
                    <a:pt x="4612" y="11981"/>
                    <a:pt x="3024" y="7703"/>
                  </a:cubicBezTo>
                  <a:cubicBezTo>
                    <a:pt x="1441" y="3436"/>
                    <a:pt x="123"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3;p60">
              <a:extLst>
                <a:ext uri="{FF2B5EF4-FFF2-40B4-BE49-F238E27FC236}">
                  <a16:creationId xmlns:a16="http://schemas.microsoft.com/office/drawing/2014/main" id="{D70FE19F-BD04-4CD5-9E6B-B4B06B6EFFBB}"/>
                </a:ext>
              </a:extLst>
            </p:cNvPr>
            <p:cNvSpPr/>
            <p:nvPr/>
          </p:nvSpPr>
          <p:spPr>
            <a:xfrm>
              <a:off x="1959246" y="1648778"/>
              <a:ext cx="187460" cy="496454"/>
            </a:xfrm>
            <a:custGeom>
              <a:avLst/>
              <a:gdLst/>
              <a:ahLst/>
              <a:cxnLst/>
              <a:rect l="l" t="t" r="r" b="b"/>
              <a:pathLst>
                <a:path w="5849" h="15490" extrusionOk="0">
                  <a:moveTo>
                    <a:pt x="51" y="0"/>
                  </a:moveTo>
                  <a:cubicBezTo>
                    <a:pt x="51" y="0"/>
                    <a:pt x="51" y="0"/>
                    <a:pt x="51" y="0"/>
                  </a:cubicBezTo>
                  <a:cubicBezTo>
                    <a:pt x="1" y="34"/>
                    <a:pt x="1237" y="3509"/>
                    <a:pt x="2824" y="7786"/>
                  </a:cubicBezTo>
                  <a:cubicBezTo>
                    <a:pt x="4408" y="12053"/>
                    <a:pt x="5725" y="15489"/>
                    <a:pt x="5781" y="15489"/>
                  </a:cubicBezTo>
                  <a:cubicBezTo>
                    <a:pt x="5782" y="15489"/>
                    <a:pt x="5782" y="15489"/>
                    <a:pt x="5782" y="15489"/>
                  </a:cubicBezTo>
                  <a:cubicBezTo>
                    <a:pt x="5849" y="15472"/>
                    <a:pt x="4596" y="11980"/>
                    <a:pt x="3008" y="7720"/>
                  </a:cubicBezTo>
                  <a:cubicBezTo>
                    <a:pt x="1425"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34;p60">
              <a:extLst>
                <a:ext uri="{FF2B5EF4-FFF2-40B4-BE49-F238E27FC236}">
                  <a16:creationId xmlns:a16="http://schemas.microsoft.com/office/drawing/2014/main" id="{44973C02-0446-4614-8002-A227CA9DB143}"/>
                </a:ext>
              </a:extLst>
            </p:cNvPr>
            <p:cNvSpPr/>
            <p:nvPr/>
          </p:nvSpPr>
          <p:spPr>
            <a:xfrm>
              <a:off x="1876236" y="1679290"/>
              <a:ext cx="187460" cy="496455"/>
            </a:xfrm>
            <a:custGeom>
              <a:avLst/>
              <a:gdLst/>
              <a:ahLst/>
              <a:cxnLst/>
              <a:rect l="l" t="t" r="r" b="b"/>
              <a:pathLst>
                <a:path w="5849" h="15490" extrusionOk="0">
                  <a:moveTo>
                    <a:pt x="51" y="1"/>
                  </a:moveTo>
                  <a:cubicBezTo>
                    <a:pt x="51" y="1"/>
                    <a:pt x="51" y="1"/>
                    <a:pt x="51" y="1"/>
                  </a:cubicBezTo>
                  <a:cubicBezTo>
                    <a:pt x="1" y="17"/>
                    <a:pt x="1237" y="3509"/>
                    <a:pt x="2825" y="7787"/>
                  </a:cubicBezTo>
                  <a:cubicBezTo>
                    <a:pt x="4408" y="12037"/>
                    <a:pt x="5726" y="15489"/>
                    <a:pt x="5782" y="15489"/>
                  </a:cubicBezTo>
                  <a:cubicBezTo>
                    <a:pt x="5782" y="15489"/>
                    <a:pt x="5782" y="15489"/>
                    <a:pt x="5782" y="15489"/>
                  </a:cubicBezTo>
                  <a:cubicBezTo>
                    <a:pt x="5849" y="15473"/>
                    <a:pt x="4596" y="11981"/>
                    <a:pt x="3008" y="7703"/>
                  </a:cubicBezTo>
                  <a:cubicBezTo>
                    <a:pt x="1425" y="3436"/>
                    <a:pt x="107"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35;p60">
              <a:extLst>
                <a:ext uri="{FF2B5EF4-FFF2-40B4-BE49-F238E27FC236}">
                  <a16:creationId xmlns:a16="http://schemas.microsoft.com/office/drawing/2014/main" id="{BAF07B4E-6C50-461C-9772-6D13A2C81915}"/>
                </a:ext>
              </a:extLst>
            </p:cNvPr>
            <p:cNvSpPr/>
            <p:nvPr/>
          </p:nvSpPr>
          <p:spPr>
            <a:xfrm>
              <a:off x="1793259" y="1709802"/>
              <a:ext cx="185826" cy="496455"/>
            </a:xfrm>
            <a:custGeom>
              <a:avLst/>
              <a:gdLst/>
              <a:ahLst/>
              <a:cxnLst/>
              <a:rect l="l" t="t" r="r" b="b"/>
              <a:pathLst>
                <a:path w="5798" h="15490" extrusionOk="0">
                  <a:moveTo>
                    <a:pt x="51" y="1"/>
                  </a:moveTo>
                  <a:cubicBezTo>
                    <a:pt x="50" y="1"/>
                    <a:pt x="50" y="1"/>
                    <a:pt x="50" y="1"/>
                  </a:cubicBezTo>
                  <a:cubicBezTo>
                    <a:pt x="0" y="18"/>
                    <a:pt x="1236" y="3510"/>
                    <a:pt x="2824" y="7770"/>
                  </a:cubicBezTo>
                  <a:cubicBezTo>
                    <a:pt x="4346" y="11873"/>
                    <a:pt x="5623" y="15222"/>
                    <a:pt x="5783" y="15475"/>
                  </a:cubicBezTo>
                  <a:lnTo>
                    <a:pt x="5783" y="15475"/>
                  </a:lnTo>
                  <a:cubicBezTo>
                    <a:pt x="5762" y="15219"/>
                    <a:pt x="4541" y="11836"/>
                    <a:pt x="3008" y="7704"/>
                  </a:cubicBezTo>
                  <a:cubicBezTo>
                    <a:pt x="1424" y="3437"/>
                    <a:pt x="107" y="1"/>
                    <a:pt x="51" y="1"/>
                  </a:cubicBezTo>
                  <a:close/>
                  <a:moveTo>
                    <a:pt x="5783" y="15475"/>
                  </a:moveTo>
                  <a:cubicBezTo>
                    <a:pt x="5784" y="15484"/>
                    <a:pt x="5783" y="15489"/>
                    <a:pt x="5781" y="15490"/>
                  </a:cubicBezTo>
                  <a:lnTo>
                    <a:pt x="5797" y="15490"/>
                  </a:lnTo>
                  <a:cubicBezTo>
                    <a:pt x="5794" y="15489"/>
                    <a:pt x="5790" y="15484"/>
                    <a:pt x="5783" y="15475"/>
                  </a:cubicBezTo>
                  <a:close/>
                  <a:moveTo>
                    <a:pt x="5797" y="15490"/>
                  </a:moveTo>
                  <a:lnTo>
                    <a:pt x="5797" y="15490"/>
                  </a:lnTo>
                  <a:cubicBezTo>
                    <a:pt x="5797" y="15490"/>
                    <a:pt x="5797" y="15490"/>
                    <a:pt x="5797" y="15490"/>
                  </a:cubicBezTo>
                  <a:cubicBezTo>
                    <a:pt x="5798" y="15490"/>
                    <a:pt x="5798" y="15490"/>
                    <a:pt x="5798" y="154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36;p60">
              <a:extLst>
                <a:ext uri="{FF2B5EF4-FFF2-40B4-BE49-F238E27FC236}">
                  <a16:creationId xmlns:a16="http://schemas.microsoft.com/office/drawing/2014/main" id="{F688406A-90E3-4470-B29B-8F3128A6E382}"/>
                </a:ext>
              </a:extLst>
            </p:cNvPr>
            <p:cNvSpPr/>
            <p:nvPr/>
          </p:nvSpPr>
          <p:spPr>
            <a:xfrm>
              <a:off x="1478367" y="1744640"/>
              <a:ext cx="1140660" cy="667249"/>
            </a:xfrm>
            <a:custGeom>
              <a:avLst/>
              <a:gdLst/>
              <a:ahLst/>
              <a:cxnLst/>
              <a:rect l="l" t="t" r="r" b="b"/>
              <a:pathLst>
                <a:path w="35590" h="20819" extrusionOk="0">
                  <a:moveTo>
                    <a:pt x="719" y="0"/>
                  </a:moveTo>
                  <a:cubicBezTo>
                    <a:pt x="318" y="0"/>
                    <a:pt x="0" y="351"/>
                    <a:pt x="34" y="769"/>
                  </a:cubicBezTo>
                  <a:lnTo>
                    <a:pt x="2356" y="20117"/>
                  </a:lnTo>
                  <a:cubicBezTo>
                    <a:pt x="2390" y="20468"/>
                    <a:pt x="2690" y="20719"/>
                    <a:pt x="3025" y="20719"/>
                  </a:cubicBezTo>
                  <a:lnTo>
                    <a:pt x="33284" y="20819"/>
                  </a:lnTo>
                  <a:cubicBezTo>
                    <a:pt x="33651" y="20819"/>
                    <a:pt x="33952" y="20535"/>
                    <a:pt x="33969" y="20184"/>
                  </a:cubicBezTo>
                  <a:lnTo>
                    <a:pt x="35556" y="835"/>
                  </a:lnTo>
                  <a:cubicBezTo>
                    <a:pt x="35590" y="451"/>
                    <a:pt x="35272" y="100"/>
                    <a:pt x="34871" y="100"/>
                  </a:cubicBez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37;p60">
              <a:extLst>
                <a:ext uri="{FF2B5EF4-FFF2-40B4-BE49-F238E27FC236}">
                  <a16:creationId xmlns:a16="http://schemas.microsoft.com/office/drawing/2014/main" id="{4E1E8DDD-0644-44BB-ADD7-8869193267FA}"/>
                </a:ext>
              </a:extLst>
            </p:cNvPr>
            <p:cNvSpPr/>
            <p:nvPr/>
          </p:nvSpPr>
          <p:spPr>
            <a:xfrm>
              <a:off x="2633449" y="1596281"/>
              <a:ext cx="62145" cy="116790"/>
            </a:xfrm>
            <a:custGeom>
              <a:avLst/>
              <a:gdLst/>
              <a:ahLst/>
              <a:cxnLst/>
              <a:rect l="l" t="t" r="r" b="b"/>
              <a:pathLst>
                <a:path w="1939" h="3644" extrusionOk="0">
                  <a:moveTo>
                    <a:pt x="1020" y="1"/>
                  </a:moveTo>
                  <a:lnTo>
                    <a:pt x="1" y="719"/>
                  </a:lnTo>
                  <a:lnTo>
                    <a:pt x="602" y="3643"/>
                  </a:lnTo>
                  <a:lnTo>
                    <a:pt x="1939" y="2457"/>
                  </a:lnTo>
                  <a:lnTo>
                    <a:pt x="1020" y="1"/>
                  </a:ln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38;p60">
              <a:extLst>
                <a:ext uri="{FF2B5EF4-FFF2-40B4-BE49-F238E27FC236}">
                  <a16:creationId xmlns:a16="http://schemas.microsoft.com/office/drawing/2014/main" id="{189D5E35-A132-475D-AEF7-D04428DB5D47}"/>
                </a:ext>
              </a:extLst>
            </p:cNvPr>
            <p:cNvSpPr/>
            <p:nvPr/>
          </p:nvSpPr>
          <p:spPr>
            <a:xfrm>
              <a:off x="2673608" y="2235165"/>
              <a:ext cx="333673" cy="107111"/>
            </a:xfrm>
            <a:custGeom>
              <a:avLst/>
              <a:gdLst/>
              <a:ahLst/>
              <a:cxnLst/>
              <a:rect l="l" t="t" r="r" b="b"/>
              <a:pathLst>
                <a:path w="10411" h="3342" extrusionOk="0">
                  <a:moveTo>
                    <a:pt x="4245" y="0"/>
                  </a:moveTo>
                  <a:lnTo>
                    <a:pt x="1" y="2055"/>
                  </a:lnTo>
                  <a:cubicBezTo>
                    <a:pt x="222" y="2407"/>
                    <a:pt x="768" y="2535"/>
                    <a:pt x="1244" y="2535"/>
                  </a:cubicBezTo>
                  <a:cubicBezTo>
                    <a:pt x="1378" y="2535"/>
                    <a:pt x="1507" y="2525"/>
                    <a:pt x="1622" y="2506"/>
                  </a:cubicBezTo>
                  <a:cubicBezTo>
                    <a:pt x="2156" y="2440"/>
                    <a:pt x="2641" y="2206"/>
                    <a:pt x="3176" y="2139"/>
                  </a:cubicBezTo>
                  <a:cubicBezTo>
                    <a:pt x="3296" y="2124"/>
                    <a:pt x="3417" y="2116"/>
                    <a:pt x="3538" y="2116"/>
                  </a:cubicBezTo>
                  <a:cubicBezTo>
                    <a:pt x="4083" y="2116"/>
                    <a:pt x="4618" y="2269"/>
                    <a:pt x="5097" y="2556"/>
                  </a:cubicBezTo>
                  <a:cubicBezTo>
                    <a:pt x="5398" y="2740"/>
                    <a:pt x="5682" y="2957"/>
                    <a:pt x="5999" y="3125"/>
                  </a:cubicBezTo>
                  <a:cubicBezTo>
                    <a:pt x="6249" y="3269"/>
                    <a:pt x="6529" y="3341"/>
                    <a:pt x="6808" y="3341"/>
                  </a:cubicBezTo>
                  <a:cubicBezTo>
                    <a:pt x="6884" y="3341"/>
                    <a:pt x="6960" y="3336"/>
                    <a:pt x="7035" y="3325"/>
                  </a:cubicBezTo>
                  <a:cubicBezTo>
                    <a:pt x="7436" y="3225"/>
                    <a:pt x="7737" y="2924"/>
                    <a:pt x="8038" y="2657"/>
                  </a:cubicBezTo>
                  <a:cubicBezTo>
                    <a:pt x="8328" y="2397"/>
                    <a:pt x="8659" y="2166"/>
                    <a:pt x="9020" y="2166"/>
                  </a:cubicBezTo>
                  <a:cubicBezTo>
                    <a:pt x="9055" y="2166"/>
                    <a:pt x="9089" y="2168"/>
                    <a:pt x="9124" y="2172"/>
                  </a:cubicBezTo>
                  <a:cubicBezTo>
                    <a:pt x="9324" y="2206"/>
                    <a:pt x="9525" y="2272"/>
                    <a:pt x="9725" y="2339"/>
                  </a:cubicBezTo>
                  <a:cubicBezTo>
                    <a:pt x="9785" y="2364"/>
                    <a:pt x="9848" y="2376"/>
                    <a:pt x="9910" y="2376"/>
                  </a:cubicBezTo>
                  <a:cubicBezTo>
                    <a:pt x="10058" y="2376"/>
                    <a:pt x="10204" y="2311"/>
                    <a:pt x="10310" y="2206"/>
                  </a:cubicBezTo>
                  <a:cubicBezTo>
                    <a:pt x="10377" y="2072"/>
                    <a:pt x="10410" y="1922"/>
                    <a:pt x="10360" y="1771"/>
                  </a:cubicBezTo>
                  <a:cubicBezTo>
                    <a:pt x="10293" y="1320"/>
                    <a:pt x="10043" y="919"/>
                    <a:pt x="9692" y="652"/>
                  </a:cubicBezTo>
                  <a:lnTo>
                    <a:pt x="42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39;p60">
              <a:extLst>
                <a:ext uri="{FF2B5EF4-FFF2-40B4-BE49-F238E27FC236}">
                  <a16:creationId xmlns:a16="http://schemas.microsoft.com/office/drawing/2014/main" id="{837D63C5-1DAA-4DCE-8117-1C7978117BFB}"/>
                </a:ext>
              </a:extLst>
            </p:cNvPr>
            <p:cNvSpPr/>
            <p:nvPr/>
          </p:nvSpPr>
          <p:spPr>
            <a:xfrm>
              <a:off x="2726651" y="1832970"/>
              <a:ext cx="270983" cy="769585"/>
            </a:xfrm>
            <a:custGeom>
              <a:avLst/>
              <a:gdLst/>
              <a:ahLst/>
              <a:cxnLst/>
              <a:rect l="l" t="t" r="r" b="b"/>
              <a:pathLst>
                <a:path w="8455" h="24012" extrusionOk="0">
                  <a:moveTo>
                    <a:pt x="5648" y="1"/>
                  </a:moveTo>
                  <a:lnTo>
                    <a:pt x="1821" y="34"/>
                  </a:lnTo>
                  <a:cubicBezTo>
                    <a:pt x="1821" y="34"/>
                    <a:pt x="1821" y="51"/>
                    <a:pt x="1805" y="68"/>
                  </a:cubicBezTo>
                  <a:lnTo>
                    <a:pt x="0" y="118"/>
                  </a:lnTo>
                  <a:lnTo>
                    <a:pt x="802" y="23677"/>
                  </a:lnTo>
                  <a:lnTo>
                    <a:pt x="3158" y="23861"/>
                  </a:lnTo>
                  <a:lnTo>
                    <a:pt x="3141" y="16075"/>
                  </a:lnTo>
                  <a:lnTo>
                    <a:pt x="3141" y="16075"/>
                  </a:lnTo>
                  <a:cubicBezTo>
                    <a:pt x="4628" y="19834"/>
                    <a:pt x="6349" y="24011"/>
                    <a:pt x="6349" y="24011"/>
                  </a:cubicBezTo>
                  <a:lnTo>
                    <a:pt x="8455" y="23025"/>
                  </a:lnTo>
                  <a:cubicBezTo>
                    <a:pt x="8455" y="23025"/>
                    <a:pt x="4979" y="11179"/>
                    <a:pt x="4912" y="10795"/>
                  </a:cubicBezTo>
                  <a:cubicBezTo>
                    <a:pt x="4862" y="10461"/>
                    <a:pt x="5397" y="2156"/>
                    <a:pt x="5648"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0;p60">
              <a:extLst>
                <a:ext uri="{FF2B5EF4-FFF2-40B4-BE49-F238E27FC236}">
                  <a16:creationId xmlns:a16="http://schemas.microsoft.com/office/drawing/2014/main" id="{B7E02CF6-0795-469A-ACE1-F9F0C00930B3}"/>
                </a:ext>
              </a:extLst>
            </p:cNvPr>
            <p:cNvSpPr/>
            <p:nvPr/>
          </p:nvSpPr>
          <p:spPr>
            <a:xfrm>
              <a:off x="2775367" y="2161803"/>
              <a:ext cx="57337" cy="201370"/>
            </a:xfrm>
            <a:custGeom>
              <a:avLst/>
              <a:gdLst/>
              <a:ahLst/>
              <a:cxnLst/>
              <a:rect l="l" t="t" r="r" b="b"/>
              <a:pathLst>
                <a:path w="1789" h="6283" extrusionOk="0">
                  <a:moveTo>
                    <a:pt x="67" y="0"/>
                  </a:moveTo>
                  <a:cubicBezTo>
                    <a:pt x="67" y="17"/>
                    <a:pt x="67" y="33"/>
                    <a:pt x="51" y="50"/>
                  </a:cubicBezTo>
                  <a:cubicBezTo>
                    <a:pt x="51" y="100"/>
                    <a:pt x="34" y="167"/>
                    <a:pt x="34" y="251"/>
                  </a:cubicBezTo>
                  <a:cubicBezTo>
                    <a:pt x="1" y="485"/>
                    <a:pt x="1" y="718"/>
                    <a:pt x="17" y="952"/>
                  </a:cubicBezTo>
                  <a:cubicBezTo>
                    <a:pt x="34" y="1303"/>
                    <a:pt x="84" y="1654"/>
                    <a:pt x="168" y="1988"/>
                  </a:cubicBezTo>
                  <a:cubicBezTo>
                    <a:pt x="218" y="2189"/>
                    <a:pt x="285" y="2389"/>
                    <a:pt x="351" y="2590"/>
                  </a:cubicBezTo>
                  <a:cubicBezTo>
                    <a:pt x="435" y="2790"/>
                    <a:pt x="502" y="3008"/>
                    <a:pt x="585" y="3208"/>
                  </a:cubicBezTo>
                  <a:cubicBezTo>
                    <a:pt x="903" y="4060"/>
                    <a:pt x="1204" y="4829"/>
                    <a:pt x="1421" y="5380"/>
                  </a:cubicBezTo>
                  <a:lnTo>
                    <a:pt x="1688" y="6048"/>
                  </a:lnTo>
                  <a:cubicBezTo>
                    <a:pt x="1705" y="6132"/>
                    <a:pt x="1738" y="6199"/>
                    <a:pt x="1788" y="6282"/>
                  </a:cubicBezTo>
                  <a:cubicBezTo>
                    <a:pt x="1772" y="6199"/>
                    <a:pt x="1738" y="6115"/>
                    <a:pt x="1705" y="6032"/>
                  </a:cubicBezTo>
                  <a:cubicBezTo>
                    <a:pt x="1655" y="5865"/>
                    <a:pt x="1571" y="5647"/>
                    <a:pt x="1471" y="5363"/>
                  </a:cubicBezTo>
                  <a:cubicBezTo>
                    <a:pt x="1270" y="4812"/>
                    <a:pt x="986" y="4043"/>
                    <a:pt x="652" y="3191"/>
                  </a:cubicBezTo>
                  <a:cubicBezTo>
                    <a:pt x="485" y="2790"/>
                    <a:pt x="351" y="2389"/>
                    <a:pt x="234" y="1972"/>
                  </a:cubicBezTo>
                  <a:cubicBezTo>
                    <a:pt x="151" y="1637"/>
                    <a:pt x="101" y="1303"/>
                    <a:pt x="67" y="952"/>
                  </a:cubicBezTo>
                  <a:cubicBezTo>
                    <a:pt x="51" y="718"/>
                    <a:pt x="51" y="485"/>
                    <a:pt x="51" y="251"/>
                  </a:cubicBezTo>
                  <a:cubicBezTo>
                    <a:pt x="67" y="84"/>
                    <a:pt x="84" y="0"/>
                    <a:pt x="67"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1;p60">
              <a:extLst>
                <a:ext uri="{FF2B5EF4-FFF2-40B4-BE49-F238E27FC236}">
                  <a16:creationId xmlns:a16="http://schemas.microsoft.com/office/drawing/2014/main" id="{7FBCE49E-E145-4CF6-AC02-6BB01BE5A7DC}"/>
                </a:ext>
              </a:extLst>
            </p:cNvPr>
            <p:cNvSpPr/>
            <p:nvPr/>
          </p:nvSpPr>
          <p:spPr>
            <a:xfrm>
              <a:off x="2800526" y="2280612"/>
              <a:ext cx="28973" cy="158071"/>
            </a:xfrm>
            <a:custGeom>
              <a:avLst/>
              <a:gdLst/>
              <a:ahLst/>
              <a:cxnLst/>
              <a:rect l="l" t="t" r="r" b="b"/>
              <a:pathLst>
                <a:path w="904" h="4932" extrusionOk="0">
                  <a:moveTo>
                    <a:pt x="20" y="0"/>
                  </a:moveTo>
                  <a:cubicBezTo>
                    <a:pt x="19" y="0"/>
                    <a:pt x="18" y="1"/>
                    <a:pt x="18" y="2"/>
                  </a:cubicBezTo>
                  <a:cubicBezTo>
                    <a:pt x="1" y="69"/>
                    <a:pt x="853" y="4931"/>
                    <a:pt x="853" y="4931"/>
                  </a:cubicBezTo>
                  <a:cubicBezTo>
                    <a:pt x="853" y="4864"/>
                    <a:pt x="903" y="2308"/>
                    <a:pt x="903" y="2308"/>
                  </a:cubicBezTo>
                  <a:cubicBezTo>
                    <a:pt x="903" y="2308"/>
                    <a:pt x="80" y="0"/>
                    <a:pt x="20"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2;p60">
              <a:extLst>
                <a:ext uri="{FF2B5EF4-FFF2-40B4-BE49-F238E27FC236}">
                  <a16:creationId xmlns:a16="http://schemas.microsoft.com/office/drawing/2014/main" id="{51F2B95D-D257-422D-8CFE-25DE3E7734CA}"/>
                </a:ext>
              </a:extLst>
            </p:cNvPr>
            <p:cNvSpPr/>
            <p:nvPr/>
          </p:nvSpPr>
          <p:spPr>
            <a:xfrm>
              <a:off x="2680595" y="2582683"/>
              <a:ext cx="147815" cy="31185"/>
            </a:xfrm>
            <a:custGeom>
              <a:avLst/>
              <a:gdLst/>
              <a:ahLst/>
              <a:cxnLst/>
              <a:rect l="l" t="t" r="r" b="b"/>
              <a:pathLst>
                <a:path w="4612" h="973" extrusionOk="0">
                  <a:moveTo>
                    <a:pt x="2122" y="1"/>
                  </a:moveTo>
                  <a:lnTo>
                    <a:pt x="2105" y="268"/>
                  </a:lnTo>
                  <a:cubicBezTo>
                    <a:pt x="2105" y="268"/>
                    <a:pt x="0" y="703"/>
                    <a:pt x="501" y="870"/>
                  </a:cubicBezTo>
                  <a:cubicBezTo>
                    <a:pt x="737" y="948"/>
                    <a:pt x="1619" y="972"/>
                    <a:pt x="2504" y="972"/>
                  </a:cubicBezTo>
                  <a:cubicBezTo>
                    <a:pt x="3310" y="972"/>
                    <a:pt x="4118" y="953"/>
                    <a:pt x="4445" y="937"/>
                  </a:cubicBezTo>
                  <a:lnTo>
                    <a:pt x="4595" y="937"/>
                  </a:lnTo>
                  <a:lnTo>
                    <a:pt x="4612" y="51"/>
                  </a:lnTo>
                  <a:lnTo>
                    <a:pt x="2122"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3;p60">
              <a:extLst>
                <a:ext uri="{FF2B5EF4-FFF2-40B4-BE49-F238E27FC236}">
                  <a16:creationId xmlns:a16="http://schemas.microsoft.com/office/drawing/2014/main" id="{D79F9611-FB3E-4934-9DA6-7B2059CA7937}"/>
                </a:ext>
              </a:extLst>
            </p:cNvPr>
            <p:cNvSpPr/>
            <p:nvPr/>
          </p:nvSpPr>
          <p:spPr>
            <a:xfrm>
              <a:off x="2799468" y="2589029"/>
              <a:ext cx="28941" cy="22082"/>
            </a:xfrm>
            <a:custGeom>
              <a:avLst/>
              <a:gdLst/>
              <a:ahLst/>
              <a:cxnLst/>
              <a:rect l="l" t="t" r="r" b="b"/>
              <a:pathLst>
                <a:path w="903" h="689" extrusionOk="0">
                  <a:moveTo>
                    <a:pt x="828" y="0"/>
                  </a:moveTo>
                  <a:cubicBezTo>
                    <a:pt x="649" y="0"/>
                    <a:pt x="464" y="53"/>
                    <a:pt x="318" y="170"/>
                  </a:cubicBezTo>
                  <a:cubicBezTo>
                    <a:pt x="151" y="304"/>
                    <a:pt x="34" y="488"/>
                    <a:pt x="0" y="688"/>
                  </a:cubicBezTo>
                  <a:lnTo>
                    <a:pt x="886" y="688"/>
                  </a:lnTo>
                  <a:lnTo>
                    <a:pt x="903" y="3"/>
                  </a:lnTo>
                  <a:cubicBezTo>
                    <a:pt x="878" y="1"/>
                    <a:pt x="853" y="0"/>
                    <a:pt x="828"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44;p60">
              <a:extLst>
                <a:ext uri="{FF2B5EF4-FFF2-40B4-BE49-F238E27FC236}">
                  <a16:creationId xmlns:a16="http://schemas.microsoft.com/office/drawing/2014/main" id="{7B8E6940-0199-47F5-A97C-450532664210}"/>
                </a:ext>
              </a:extLst>
            </p:cNvPr>
            <p:cNvSpPr/>
            <p:nvPr/>
          </p:nvSpPr>
          <p:spPr>
            <a:xfrm>
              <a:off x="2691300" y="2599285"/>
              <a:ext cx="136565" cy="14775"/>
            </a:xfrm>
            <a:custGeom>
              <a:avLst/>
              <a:gdLst/>
              <a:ahLst/>
              <a:cxnLst/>
              <a:rect l="l" t="t" r="r" b="b"/>
              <a:pathLst>
                <a:path w="4261" h="461" extrusionOk="0">
                  <a:moveTo>
                    <a:pt x="735" y="1"/>
                  </a:moveTo>
                  <a:cubicBezTo>
                    <a:pt x="735" y="1"/>
                    <a:pt x="0" y="201"/>
                    <a:pt x="84" y="335"/>
                  </a:cubicBezTo>
                  <a:cubicBezTo>
                    <a:pt x="150" y="412"/>
                    <a:pt x="1396" y="460"/>
                    <a:pt x="2598" y="460"/>
                  </a:cubicBezTo>
                  <a:cubicBezTo>
                    <a:pt x="3221" y="460"/>
                    <a:pt x="3833" y="447"/>
                    <a:pt x="4261" y="419"/>
                  </a:cubicBezTo>
                  <a:lnTo>
                    <a:pt x="4261" y="352"/>
                  </a:lnTo>
                  <a:lnTo>
                    <a:pt x="953" y="318"/>
                  </a:lnTo>
                  <a:cubicBezTo>
                    <a:pt x="953" y="318"/>
                    <a:pt x="886" y="18"/>
                    <a:pt x="735"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45;p60">
              <a:extLst>
                <a:ext uri="{FF2B5EF4-FFF2-40B4-BE49-F238E27FC236}">
                  <a16:creationId xmlns:a16="http://schemas.microsoft.com/office/drawing/2014/main" id="{8306F86D-3197-4F18-A898-1C47CF98AA0E}"/>
                </a:ext>
              </a:extLst>
            </p:cNvPr>
            <p:cNvSpPr/>
            <p:nvPr/>
          </p:nvSpPr>
          <p:spPr>
            <a:xfrm>
              <a:off x="2695562" y="2608387"/>
              <a:ext cx="132302" cy="3109"/>
            </a:xfrm>
            <a:custGeom>
              <a:avLst/>
              <a:gdLst/>
              <a:ahLst/>
              <a:cxnLst/>
              <a:rect l="l" t="t" r="r" b="b"/>
              <a:pathLst>
                <a:path w="4128" h="97" extrusionOk="0">
                  <a:moveTo>
                    <a:pt x="1" y="1"/>
                  </a:moveTo>
                  <a:lnTo>
                    <a:pt x="118" y="18"/>
                  </a:lnTo>
                  <a:lnTo>
                    <a:pt x="569" y="34"/>
                  </a:lnTo>
                  <a:cubicBezTo>
                    <a:pt x="953" y="68"/>
                    <a:pt x="1488" y="84"/>
                    <a:pt x="2056" y="84"/>
                  </a:cubicBezTo>
                  <a:cubicBezTo>
                    <a:pt x="2349" y="93"/>
                    <a:pt x="2628" y="97"/>
                    <a:pt x="2883" y="97"/>
                  </a:cubicBezTo>
                  <a:cubicBezTo>
                    <a:pt x="3138" y="97"/>
                    <a:pt x="3368" y="93"/>
                    <a:pt x="3560" y="84"/>
                  </a:cubicBezTo>
                  <a:lnTo>
                    <a:pt x="4011" y="84"/>
                  </a:lnTo>
                  <a:lnTo>
                    <a:pt x="4128" y="68"/>
                  </a:lnTo>
                  <a:lnTo>
                    <a:pt x="2073" y="68"/>
                  </a:lnTo>
                  <a:cubicBezTo>
                    <a:pt x="1488" y="51"/>
                    <a:pt x="953" y="34"/>
                    <a:pt x="569" y="18"/>
                  </a:cubicBezTo>
                  <a:lnTo>
                    <a:pt x="11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46;p60">
              <a:extLst>
                <a:ext uri="{FF2B5EF4-FFF2-40B4-BE49-F238E27FC236}">
                  <a16:creationId xmlns:a16="http://schemas.microsoft.com/office/drawing/2014/main" id="{9D178243-6FA6-4C95-8A28-16143DD9ED37}"/>
                </a:ext>
              </a:extLst>
            </p:cNvPr>
            <p:cNvSpPr/>
            <p:nvPr/>
          </p:nvSpPr>
          <p:spPr>
            <a:xfrm>
              <a:off x="2714312" y="2598228"/>
              <a:ext cx="8077" cy="12884"/>
            </a:xfrm>
            <a:custGeom>
              <a:avLst/>
              <a:gdLst/>
              <a:ahLst/>
              <a:cxnLst/>
              <a:rect l="l" t="t" r="r" b="b"/>
              <a:pathLst>
                <a:path w="252" h="402" extrusionOk="0">
                  <a:moveTo>
                    <a:pt x="1" y="0"/>
                  </a:moveTo>
                  <a:lnTo>
                    <a:pt x="1" y="0"/>
                  </a:lnTo>
                  <a:cubicBezTo>
                    <a:pt x="134" y="101"/>
                    <a:pt x="218" y="251"/>
                    <a:pt x="235" y="401"/>
                  </a:cubicBezTo>
                  <a:cubicBezTo>
                    <a:pt x="251" y="234"/>
                    <a:pt x="1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47;p60">
              <a:extLst>
                <a:ext uri="{FF2B5EF4-FFF2-40B4-BE49-F238E27FC236}">
                  <a16:creationId xmlns:a16="http://schemas.microsoft.com/office/drawing/2014/main" id="{E47B7291-4AC7-4E64-A698-C898D5B28AB5}"/>
                </a:ext>
              </a:extLst>
            </p:cNvPr>
            <p:cNvSpPr/>
            <p:nvPr/>
          </p:nvSpPr>
          <p:spPr>
            <a:xfrm>
              <a:off x="2741105" y="2592875"/>
              <a:ext cx="4840" cy="6570"/>
            </a:xfrm>
            <a:custGeom>
              <a:avLst/>
              <a:gdLst/>
              <a:ahLst/>
              <a:cxnLst/>
              <a:rect l="l" t="t" r="r" b="b"/>
              <a:pathLst>
                <a:path w="151" h="205" extrusionOk="0">
                  <a:moveTo>
                    <a:pt x="17" y="0"/>
                  </a:moveTo>
                  <a:cubicBezTo>
                    <a:pt x="0" y="0"/>
                    <a:pt x="34" y="50"/>
                    <a:pt x="67" y="117"/>
                  </a:cubicBezTo>
                  <a:cubicBezTo>
                    <a:pt x="96" y="161"/>
                    <a:pt x="125" y="204"/>
                    <a:pt x="143" y="204"/>
                  </a:cubicBezTo>
                  <a:cubicBezTo>
                    <a:pt x="146" y="204"/>
                    <a:pt x="148" y="203"/>
                    <a:pt x="151" y="201"/>
                  </a:cubicBezTo>
                  <a:cubicBezTo>
                    <a:pt x="151" y="201"/>
                    <a:pt x="134" y="151"/>
                    <a:pt x="84" y="101"/>
                  </a:cubicBezTo>
                  <a:cubicBezTo>
                    <a:pt x="50" y="34"/>
                    <a:pt x="1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48;p60">
              <a:extLst>
                <a:ext uri="{FF2B5EF4-FFF2-40B4-BE49-F238E27FC236}">
                  <a16:creationId xmlns:a16="http://schemas.microsoft.com/office/drawing/2014/main" id="{08DAB9F1-0034-4DC2-BA36-E6985439F843}"/>
                </a:ext>
              </a:extLst>
            </p:cNvPr>
            <p:cNvSpPr/>
            <p:nvPr/>
          </p:nvSpPr>
          <p:spPr>
            <a:xfrm>
              <a:off x="2746971" y="2591657"/>
              <a:ext cx="5416" cy="4615"/>
            </a:xfrm>
            <a:custGeom>
              <a:avLst/>
              <a:gdLst/>
              <a:ahLst/>
              <a:cxnLst/>
              <a:rect l="l" t="t" r="r" b="b"/>
              <a:pathLst>
                <a:path w="169" h="144" extrusionOk="0">
                  <a:moveTo>
                    <a:pt x="12" y="1"/>
                  </a:moveTo>
                  <a:cubicBezTo>
                    <a:pt x="8" y="1"/>
                    <a:pt x="4" y="2"/>
                    <a:pt x="1" y="5"/>
                  </a:cubicBezTo>
                  <a:cubicBezTo>
                    <a:pt x="1" y="5"/>
                    <a:pt x="34" y="38"/>
                    <a:pt x="68" y="88"/>
                  </a:cubicBezTo>
                  <a:cubicBezTo>
                    <a:pt x="109" y="116"/>
                    <a:pt x="139" y="143"/>
                    <a:pt x="157" y="143"/>
                  </a:cubicBezTo>
                  <a:cubicBezTo>
                    <a:pt x="161" y="143"/>
                    <a:pt x="165" y="142"/>
                    <a:pt x="168" y="139"/>
                  </a:cubicBezTo>
                  <a:cubicBezTo>
                    <a:pt x="168" y="139"/>
                    <a:pt x="135" y="105"/>
                    <a:pt x="101" y="55"/>
                  </a:cubicBezTo>
                  <a:cubicBezTo>
                    <a:pt x="60" y="28"/>
                    <a:pt x="31"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49;p60">
              <a:extLst>
                <a:ext uri="{FF2B5EF4-FFF2-40B4-BE49-F238E27FC236}">
                  <a16:creationId xmlns:a16="http://schemas.microsoft.com/office/drawing/2014/main" id="{59495A51-E17E-4418-ACAF-282FE66E9FAB}"/>
                </a:ext>
              </a:extLst>
            </p:cNvPr>
            <p:cNvSpPr/>
            <p:nvPr/>
          </p:nvSpPr>
          <p:spPr>
            <a:xfrm>
              <a:off x="2748605" y="2583228"/>
              <a:ext cx="9134" cy="1538"/>
            </a:xfrm>
            <a:custGeom>
              <a:avLst/>
              <a:gdLst/>
              <a:ahLst/>
              <a:cxnLst/>
              <a:rect l="l" t="t" r="r" b="b"/>
              <a:pathLst>
                <a:path w="285" h="48" extrusionOk="0">
                  <a:moveTo>
                    <a:pt x="284" y="1"/>
                  </a:moveTo>
                  <a:cubicBezTo>
                    <a:pt x="234" y="1"/>
                    <a:pt x="184" y="17"/>
                    <a:pt x="134" y="17"/>
                  </a:cubicBezTo>
                  <a:lnTo>
                    <a:pt x="0" y="17"/>
                  </a:lnTo>
                  <a:cubicBezTo>
                    <a:pt x="35" y="38"/>
                    <a:pt x="76" y="48"/>
                    <a:pt x="118" y="48"/>
                  </a:cubicBezTo>
                  <a:cubicBezTo>
                    <a:pt x="176" y="48"/>
                    <a:pt x="236" y="30"/>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0;p60">
              <a:extLst>
                <a:ext uri="{FF2B5EF4-FFF2-40B4-BE49-F238E27FC236}">
                  <a16:creationId xmlns:a16="http://schemas.microsoft.com/office/drawing/2014/main" id="{DE91213F-D96E-4034-8F87-56FCE8C0A46A}"/>
                </a:ext>
              </a:extLst>
            </p:cNvPr>
            <p:cNvSpPr/>
            <p:nvPr/>
          </p:nvSpPr>
          <p:spPr>
            <a:xfrm>
              <a:off x="2728253" y="2585183"/>
              <a:ext cx="15031" cy="8782"/>
            </a:xfrm>
            <a:custGeom>
              <a:avLst/>
              <a:gdLst/>
              <a:ahLst/>
              <a:cxnLst/>
              <a:rect l="l" t="t" r="r" b="b"/>
              <a:pathLst>
                <a:path w="469" h="274" extrusionOk="0">
                  <a:moveTo>
                    <a:pt x="151" y="29"/>
                  </a:moveTo>
                  <a:cubicBezTo>
                    <a:pt x="179" y="29"/>
                    <a:pt x="206" y="33"/>
                    <a:pt x="234" y="40"/>
                  </a:cubicBezTo>
                  <a:cubicBezTo>
                    <a:pt x="284" y="57"/>
                    <a:pt x="334" y="90"/>
                    <a:pt x="368" y="140"/>
                  </a:cubicBezTo>
                  <a:cubicBezTo>
                    <a:pt x="389" y="162"/>
                    <a:pt x="404" y="190"/>
                    <a:pt x="416" y="221"/>
                  </a:cubicBezTo>
                  <a:lnTo>
                    <a:pt x="416" y="221"/>
                  </a:lnTo>
                  <a:cubicBezTo>
                    <a:pt x="387" y="219"/>
                    <a:pt x="348" y="215"/>
                    <a:pt x="301" y="207"/>
                  </a:cubicBezTo>
                  <a:cubicBezTo>
                    <a:pt x="251" y="190"/>
                    <a:pt x="201" y="174"/>
                    <a:pt x="134" y="157"/>
                  </a:cubicBezTo>
                  <a:cubicBezTo>
                    <a:pt x="117" y="140"/>
                    <a:pt x="84" y="140"/>
                    <a:pt x="50" y="123"/>
                  </a:cubicBezTo>
                  <a:cubicBezTo>
                    <a:pt x="17" y="107"/>
                    <a:pt x="17" y="73"/>
                    <a:pt x="34" y="57"/>
                  </a:cubicBezTo>
                  <a:cubicBezTo>
                    <a:pt x="73" y="37"/>
                    <a:pt x="112" y="29"/>
                    <a:pt x="151" y="29"/>
                  </a:cubicBezTo>
                  <a:close/>
                  <a:moveTo>
                    <a:pt x="139" y="1"/>
                  </a:moveTo>
                  <a:cubicBezTo>
                    <a:pt x="99" y="1"/>
                    <a:pt x="57" y="8"/>
                    <a:pt x="17" y="23"/>
                  </a:cubicBezTo>
                  <a:cubicBezTo>
                    <a:pt x="0" y="40"/>
                    <a:pt x="0" y="73"/>
                    <a:pt x="0" y="90"/>
                  </a:cubicBezTo>
                  <a:cubicBezTo>
                    <a:pt x="0" y="107"/>
                    <a:pt x="17" y="123"/>
                    <a:pt x="34" y="140"/>
                  </a:cubicBezTo>
                  <a:cubicBezTo>
                    <a:pt x="67" y="157"/>
                    <a:pt x="100" y="174"/>
                    <a:pt x="134" y="190"/>
                  </a:cubicBezTo>
                  <a:cubicBezTo>
                    <a:pt x="184" y="207"/>
                    <a:pt x="251" y="224"/>
                    <a:pt x="301" y="224"/>
                  </a:cubicBezTo>
                  <a:cubicBezTo>
                    <a:pt x="326" y="232"/>
                    <a:pt x="351" y="236"/>
                    <a:pt x="378" y="236"/>
                  </a:cubicBezTo>
                  <a:cubicBezTo>
                    <a:pt x="392" y="236"/>
                    <a:pt x="406" y="235"/>
                    <a:pt x="421" y="233"/>
                  </a:cubicBezTo>
                  <a:lnTo>
                    <a:pt x="421" y="233"/>
                  </a:lnTo>
                  <a:cubicBezTo>
                    <a:pt x="425" y="246"/>
                    <a:pt x="430" y="260"/>
                    <a:pt x="435" y="274"/>
                  </a:cubicBezTo>
                  <a:cubicBezTo>
                    <a:pt x="435" y="259"/>
                    <a:pt x="435" y="245"/>
                    <a:pt x="435" y="231"/>
                  </a:cubicBezTo>
                  <a:lnTo>
                    <a:pt x="435" y="231"/>
                  </a:lnTo>
                  <a:cubicBezTo>
                    <a:pt x="445" y="229"/>
                    <a:pt x="456" y="227"/>
                    <a:pt x="468" y="224"/>
                  </a:cubicBezTo>
                  <a:cubicBezTo>
                    <a:pt x="468" y="224"/>
                    <a:pt x="456" y="224"/>
                    <a:pt x="434" y="222"/>
                  </a:cubicBezTo>
                  <a:lnTo>
                    <a:pt x="434" y="222"/>
                  </a:lnTo>
                  <a:cubicBezTo>
                    <a:pt x="417" y="189"/>
                    <a:pt x="401" y="156"/>
                    <a:pt x="384" y="123"/>
                  </a:cubicBezTo>
                  <a:cubicBezTo>
                    <a:pt x="326" y="42"/>
                    <a:pt x="235"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1;p60">
              <a:extLst>
                <a:ext uri="{FF2B5EF4-FFF2-40B4-BE49-F238E27FC236}">
                  <a16:creationId xmlns:a16="http://schemas.microsoft.com/office/drawing/2014/main" id="{97255742-496E-475E-A485-E02FFDEFFEA9}"/>
                </a:ext>
              </a:extLst>
            </p:cNvPr>
            <p:cNvSpPr/>
            <p:nvPr/>
          </p:nvSpPr>
          <p:spPr>
            <a:xfrm>
              <a:off x="2741105" y="2582683"/>
              <a:ext cx="7532" cy="10224"/>
            </a:xfrm>
            <a:custGeom>
              <a:avLst/>
              <a:gdLst/>
              <a:ahLst/>
              <a:cxnLst/>
              <a:rect l="l" t="t" r="r" b="b"/>
              <a:pathLst>
                <a:path w="235" h="319" extrusionOk="0">
                  <a:moveTo>
                    <a:pt x="184" y="1"/>
                  </a:moveTo>
                  <a:cubicBezTo>
                    <a:pt x="134" y="1"/>
                    <a:pt x="84" y="34"/>
                    <a:pt x="50" y="84"/>
                  </a:cubicBezTo>
                  <a:cubicBezTo>
                    <a:pt x="17" y="118"/>
                    <a:pt x="17" y="168"/>
                    <a:pt x="0" y="201"/>
                  </a:cubicBezTo>
                  <a:cubicBezTo>
                    <a:pt x="0" y="235"/>
                    <a:pt x="0" y="285"/>
                    <a:pt x="17" y="318"/>
                  </a:cubicBezTo>
                  <a:cubicBezTo>
                    <a:pt x="17" y="285"/>
                    <a:pt x="17" y="235"/>
                    <a:pt x="17" y="201"/>
                  </a:cubicBezTo>
                  <a:cubicBezTo>
                    <a:pt x="34" y="168"/>
                    <a:pt x="50" y="135"/>
                    <a:pt x="67" y="101"/>
                  </a:cubicBezTo>
                  <a:cubicBezTo>
                    <a:pt x="100" y="68"/>
                    <a:pt x="134" y="34"/>
                    <a:pt x="184" y="34"/>
                  </a:cubicBezTo>
                  <a:cubicBezTo>
                    <a:pt x="217" y="51"/>
                    <a:pt x="201" y="101"/>
                    <a:pt x="184" y="135"/>
                  </a:cubicBezTo>
                  <a:cubicBezTo>
                    <a:pt x="167" y="168"/>
                    <a:pt x="134" y="201"/>
                    <a:pt x="117" y="235"/>
                  </a:cubicBezTo>
                  <a:cubicBezTo>
                    <a:pt x="67" y="285"/>
                    <a:pt x="34" y="302"/>
                    <a:pt x="34" y="318"/>
                  </a:cubicBezTo>
                  <a:cubicBezTo>
                    <a:pt x="67" y="302"/>
                    <a:pt x="100" y="268"/>
                    <a:pt x="117" y="252"/>
                  </a:cubicBezTo>
                  <a:cubicBezTo>
                    <a:pt x="151" y="218"/>
                    <a:pt x="184" y="185"/>
                    <a:pt x="201" y="151"/>
                  </a:cubicBezTo>
                  <a:cubicBezTo>
                    <a:pt x="217" y="135"/>
                    <a:pt x="234" y="101"/>
                    <a:pt x="234" y="84"/>
                  </a:cubicBezTo>
                  <a:cubicBezTo>
                    <a:pt x="234" y="51"/>
                    <a:pt x="217"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2;p60">
              <a:extLst>
                <a:ext uri="{FF2B5EF4-FFF2-40B4-BE49-F238E27FC236}">
                  <a16:creationId xmlns:a16="http://schemas.microsoft.com/office/drawing/2014/main" id="{32FD9362-544A-4C84-BA92-5CB0D0D3F07B}"/>
                </a:ext>
              </a:extLst>
            </p:cNvPr>
            <p:cNvSpPr/>
            <p:nvPr/>
          </p:nvSpPr>
          <p:spPr>
            <a:xfrm>
              <a:off x="2799468" y="2588036"/>
              <a:ext cx="28396" cy="23076"/>
            </a:xfrm>
            <a:custGeom>
              <a:avLst/>
              <a:gdLst/>
              <a:ahLst/>
              <a:cxnLst/>
              <a:rect l="l" t="t" r="r" b="b"/>
              <a:pathLst>
                <a:path w="886" h="720" extrusionOk="0">
                  <a:moveTo>
                    <a:pt x="702" y="1"/>
                  </a:moveTo>
                  <a:cubicBezTo>
                    <a:pt x="385" y="18"/>
                    <a:pt x="117" y="235"/>
                    <a:pt x="34" y="536"/>
                  </a:cubicBezTo>
                  <a:cubicBezTo>
                    <a:pt x="17" y="569"/>
                    <a:pt x="0" y="619"/>
                    <a:pt x="0" y="669"/>
                  </a:cubicBezTo>
                  <a:cubicBezTo>
                    <a:pt x="0" y="686"/>
                    <a:pt x="0" y="703"/>
                    <a:pt x="0" y="719"/>
                  </a:cubicBezTo>
                  <a:cubicBezTo>
                    <a:pt x="0" y="719"/>
                    <a:pt x="0" y="636"/>
                    <a:pt x="51" y="536"/>
                  </a:cubicBezTo>
                  <a:cubicBezTo>
                    <a:pt x="151" y="252"/>
                    <a:pt x="401" y="51"/>
                    <a:pt x="702" y="34"/>
                  </a:cubicBezTo>
                  <a:cubicBezTo>
                    <a:pt x="761" y="26"/>
                    <a:pt x="807" y="26"/>
                    <a:pt x="838" y="26"/>
                  </a:cubicBezTo>
                  <a:cubicBezTo>
                    <a:pt x="869" y="26"/>
                    <a:pt x="886" y="26"/>
                    <a:pt x="886" y="18"/>
                  </a:cubicBezTo>
                  <a:lnTo>
                    <a:pt x="836" y="18"/>
                  </a:lnTo>
                  <a:cubicBezTo>
                    <a:pt x="802" y="1"/>
                    <a:pt x="752" y="1"/>
                    <a:pt x="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3;p60">
              <a:extLst>
                <a:ext uri="{FF2B5EF4-FFF2-40B4-BE49-F238E27FC236}">
                  <a16:creationId xmlns:a16="http://schemas.microsoft.com/office/drawing/2014/main" id="{36F9BC5D-1C8A-4B87-8573-9641AA7AC77D}"/>
                </a:ext>
              </a:extLst>
            </p:cNvPr>
            <p:cNvSpPr/>
            <p:nvPr/>
          </p:nvSpPr>
          <p:spPr>
            <a:xfrm>
              <a:off x="2766265" y="2603035"/>
              <a:ext cx="23044" cy="1314"/>
            </a:xfrm>
            <a:custGeom>
              <a:avLst/>
              <a:gdLst/>
              <a:ahLst/>
              <a:cxnLst/>
              <a:rect l="l" t="t" r="r" b="b"/>
              <a:pathLst>
                <a:path w="719" h="41" extrusionOk="0">
                  <a:moveTo>
                    <a:pt x="0" y="1"/>
                  </a:moveTo>
                  <a:cubicBezTo>
                    <a:pt x="129" y="28"/>
                    <a:pt x="263" y="41"/>
                    <a:pt x="396" y="41"/>
                  </a:cubicBezTo>
                  <a:cubicBezTo>
                    <a:pt x="505" y="41"/>
                    <a:pt x="614" y="33"/>
                    <a:pt x="719" y="18"/>
                  </a:cubicBezTo>
                  <a:cubicBezTo>
                    <a:pt x="719" y="12"/>
                    <a:pt x="700" y="10"/>
                    <a:pt x="668" y="10"/>
                  </a:cubicBezTo>
                  <a:cubicBezTo>
                    <a:pt x="604" y="10"/>
                    <a:pt x="485" y="18"/>
                    <a:pt x="351" y="18"/>
                  </a:cubicBezTo>
                  <a:cubicBezTo>
                    <a:pt x="151" y="18"/>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54;p60">
              <a:extLst>
                <a:ext uri="{FF2B5EF4-FFF2-40B4-BE49-F238E27FC236}">
                  <a16:creationId xmlns:a16="http://schemas.microsoft.com/office/drawing/2014/main" id="{F61EEC77-E2D5-4855-9D8A-248A321BD03C}"/>
                </a:ext>
              </a:extLst>
            </p:cNvPr>
            <p:cNvSpPr/>
            <p:nvPr/>
          </p:nvSpPr>
          <p:spPr>
            <a:xfrm>
              <a:off x="2802129" y="2603580"/>
              <a:ext cx="3269" cy="4455"/>
            </a:xfrm>
            <a:custGeom>
              <a:avLst/>
              <a:gdLst/>
              <a:ahLst/>
              <a:cxnLst/>
              <a:rect l="l" t="t" r="r" b="b"/>
              <a:pathLst>
                <a:path w="102" h="139" extrusionOk="0">
                  <a:moveTo>
                    <a:pt x="85" y="1"/>
                  </a:moveTo>
                  <a:cubicBezTo>
                    <a:pt x="85" y="1"/>
                    <a:pt x="51" y="17"/>
                    <a:pt x="34" y="67"/>
                  </a:cubicBezTo>
                  <a:cubicBezTo>
                    <a:pt x="1" y="101"/>
                    <a:pt x="18" y="134"/>
                    <a:pt x="18" y="134"/>
                  </a:cubicBezTo>
                  <a:cubicBezTo>
                    <a:pt x="21" y="137"/>
                    <a:pt x="23" y="139"/>
                    <a:pt x="25" y="139"/>
                  </a:cubicBezTo>
                  <a:cubicBezTo>
                    <a:pt x="35" y="139"/>
                    <a:pt x="37" y="109"/>
                    <a:pt x="51" y="67"/>
                  </a:cubicBezTo>
                  <a:cubicBezTo>
                    <a:pt x="68" y="34"/>
                    <a:pt x="101" y="1"/>
                    <a:pt x="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55;p60">
              <a:extLst>
                <a:ext uri="{FF2B5EF4-FFF2-40B4-BE49-F238E27FC236}">
                  <a16:creationId xmlns:a16="http://schemas.microsoft.com/office/drawing/2014/main" id="{A2FF00D5-A19E-4E70-BF0A-57E236481F1E}"/>
                </a:ext>
              </a:extLst>
            </p:cNvPr>
            <p:cNvSpPr/>
            <p:nvPr/>
          </p:nvSpPr>
          <p:spPr>
            <a:xfrm>
              <a:off x="2807513" y="2596401"/>
              <a:ext cx="3750" cy="3141"/>
            </a:xfrm>
            <a:custGeom>
              <a:avLst/>
              <a:gdLst/>
              <a:ahLst/>
              <a:cxnLst/>
              <a:rect l="l" t="t" r="r" b="b"/>
              <a:pathLst>
                <a:path w="117" h="98" extrusionOk="0">
                  <a:moveTo>
                    <a:pt x="97" y="1"/>
                  </a:moveTo>
                  <a:cubicBezTo>
                    <a:pt x="90" y="1"/>
                    <a:pt x="75" y="16"/>
                    <a:pt x="50" y="41"/>
                  </a:cubicBezTo>
                  <a:cubicBezTo>
                    <a:pt x="17" y="57"/>
                    <a:pt x="0" y="91"/>
                    <a:pt x="17" y="91"/>
                  </a:cubicBezTo>
                  <a:cubicBezTo>
                    <a:pt x="17" y="95"/>
                    <a:pt x="19" y="97"/>
                    <a:pt x="23" y="97"/>
                  </a:cubicBezTo>
                  <a:cubicBezTo>
                    <a:pt x="33" y="97"/>
                    <a:pt x="55" y="82"/>
                    <a:pt x="67" y="57"/>
                  </a:cubicBezTo>
                  <a:cubicBezTo>
                    <a:pt x="100" y="24"/>
                    <a:pt x="117" y="7"/>
                    <a:pt x="100" y="7"/>
                  </a:cubicBezTo>
                  <a:cubicBezTo>
                    <a:pt x="100" y="3"/>
                    <a:pt x="99" y="1"/>
                    <a:pt x="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56;p60">
              <a:extLst>
                <a:ext uri="{FF2B5EF4-FFF2-40B4-BE49-F238E27FC236}">
                  <a16:creationId xmlns:a16="http://schemas.microsoft.com/office/drawing/2014/main" id="{2C91AF43-4AF7-4AE8-974A-8C43D01C14FB}"/>
                </a:ext>
              </a:extLst>
            </p:cNvPr>
            <p:cNvSpPr/>
            <p:nvPr/>
          </p:nvSpPr>
          <p:spPr>
            <a:xfrm>
              <a:off x="2814468" y="2592651"/>
              <a:ext cx="4840" cy="2083"/>
            </a:xfrm>
            <a:custGeom>
              <a:avLst/>
              <a:gdLst/>
              <a:ahLst/>
              <a:cxnLst/>
              <a:rect l="l" t="t" r="r" b="b"/>
              <a:pathLst>
                <a:path w="151" h="65" extrusionOk="0">
                  <a:moveTo>
                    <a:pt x="106" y="0"/>
                  </a:moveTo>
                  <a:cubicBezTo>
                    <a:pt x="95" y="0"/>
                    <a:pt x="82" y="2"/>
                    <a:pt x="67" y="7"/>
                  </a:cubicBezTo>
                  <a:cubicBezTo>
                    <a:pt x="34" y="24"/>
                    <a:pt x="0" y="57"/>
                    <a:pt x="17" y="57"/>
                  </a:cubicBezTo>
                  <a:cubicBezTo>
                    <a:pt x="17" y="62"/>
                    <a:pt x="20" y="64"/>
                    <a:pt x="25" y="64"/>
                  </a:cubicBezTo>
                  <a:cubicBezTo>
                    <a:pt x="37" y="64"/>
                    <a:pt x="60" y="53"/>
                    <a:pt x="84" y="41"/>
                  </a:cubicBezTo>
                  <a:cubicBezTo>
                    <a:pt x="117" y="24"/>
                    <a:pt x="151" y="24"/>
                    <a:pt x="151" y="24"/>
                  </a:cubicBezTo>
                  <a:cubicBezTo>
                    <a:pt x="151" y="12"/>
                    <a:pt x="134" y="0"/>
                    <a:pt x="1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57;p60">
              <a:extLst>
                <a:ext uri="{FF2B5EF4-FFF2-40B4-BE49-F238E27FC236}">
                  <a16:creationId xmlns:a16="http://schemas.microsoft.com/office/drawing/2014/main" id="{8571E710-605D-4A4F-BB06-4602BB712513}"/>
                </a:ext>
              </a:extLst>
            </p:cNvPr>
            <p:cNvSpPr/>
            <p:nvPr/>
          </p:nvSpPr>
          <p:spPr>
            <a:xfrm>
              <a:off x="2823025" y="2591401"/>
              <a:ext cx="2724" cy="1506"/>
            </a:xfrm>
            <a:custGeom>
              <a:avLst/>
              <a:gdLst/>
              <a:ahLst/>
              <a:cxnLst/>
              <a:rect l="l" t="t" r="r" b="b"/>
              <a:pathLst>
                <a:path w="85" h="47" extrusionOk="0">
                  <a:moveTo>
                    <a:pt x="57" y="0"/>
                  </a:moveTo>
                  <a:cubicBezTo>
                    <a:pt x="51" y="0"/>
                    <a:pt x="42" y="5"/>
                    <a:pt x="34" y="13"/>
                  </a:cubicBezTo>
                  <a:cubicBezTo>
                    <a:pt x="17" y="13"/>
                    <a:pt x="1" y="30"/>
                    <a:pt x="1" y="46"/>
                  </a:cubicBezTo>
                  <a:lnTo>
                    <a:pt x="51" y="46"/>
                  </a:lnTo>
                  <a:cubicBezTo>
                    <a:pt x="67" y="30"/>
                    <a:pt x="84" y="13"/>
                    <a:pt x="67" y="13"/>
                  </a:cubicBezTo>
                  <a:cubicBezTo>
                    <a:pt x="67" y="5"/>
                    <a:pt x="63"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58;p60">
              <a:extLst>
                <a:ext uri="{FF2B5EF4-FFF2-40B4-BE49-F238E27FC236}">
                  <a16:creationId xmlns:a16="http://schemas.microsoft.com/office/drawing/2014/main" id="{BD05502C-3EFF-4FCA-B7B1-434BF76CC1E4}"/>
                </a:ext>
              </a:extLst>
            </p:cNvPr>
            <p:cNvSpPr/>
            <p:nvPr/>
          </p:nvSpPr>
          <p:spPr>
            <a:xfrm>
              <a:off x="2878151" y="2562332"/>
              <a:ext cx="132879" cy="82593"/>
            </a:xfrm>
            <a:custGeom>
              <a:avLst/>
              <a:gdLst/>
              <a:ahLst/>
              <a:cxnLst/>
              <a:rect l="l" t="t" r="r" b="b"/>
              <a:pathLst>
                <a:path w="4146" h="2577" extrusionOk="0">
                  <a:moveTo>
                    <a:pt x="3761" y="1"/>
                  </a:moveTo>
                  <a:lnTo>
                    <a:pt x="1505" y="1070"/>
                  </a:lnTo>
                  <a:lnTo>
                    <a:pt x="1622" y="1304"/>
                  </a:lnTo>
                  <a:cubicBezTo>
                    <a:pt x="1622" y="1304"/>
                    <a:pt x="0" y="2577"/>
                    <a:pt x="418" y="2577"/>
                  </a:cubicBezTo>
                  <a:cubicBezTo>
                    <a:pt x="428" y="2577"/>
                    <a:pt x="440" y="2576"/>
                    <a:pt x="453" y="2574"/>
                  </a:cubicBezTo>
                  <a:cubicBezTo>
                    <a:pt x="921" y="2491"/>
                    <a:pt x="3410" y="1187"/>
                    <a:pt x="4012" y="870"/>
                  </a:cubicBezTo>
                  <a:lnTo>
                    <a:pt x="4145" y="786"/>
                  </a:lnTo>
                  <a:lnTo>
                    <a:pt x="376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59;p60">
              <a:extLst>
                <a:ext uri="{FF2B5EF4-FFF2-40B4-BE49-F238E27FC236}">
                  <a16:creationId xmlns:a16="http://schemas.microsoft.com/office/drawing/2014/main" id="{BB563A1F-E334-4FF9-98D5-C2181073770D}"/>
                </a:ext>
              </a:extLst>
            </p:cNvPr>
            <p:cNvSpPr/>
            <p:nvPr/>
          </p:nvSpPr>
          <p:spPr>
            <a:xfrm>
              <a:off x="2982602" y="2566626"/>
              <a:ext cx="27883" cy="32691"/>
            </a:xfrm>
            <a:custGeom>
              <a:avLst/>
              <a:gdLst/>
              <a:ahLst/>
              <a:cxnLst/>
              <a:rect l="l" t="t" r="r" b="b"/>
              <a:pathLst>
                <a:path w="870" h="1020" extrusionOk="0">
                  <a:moveTo>
                    <a:pt x="569" y="1"/>
                  </a:moveTo>
                  <a:cubicBezTo>
                    <a:pt x="368" y="67"/>
                    <a:pt x="218" y="218"/>
                    <a:pt x="118" y="418"/>
                  </a:cubicBezTo>
                  <a:cubicBezTo>
                    <a:pt x="34" y="602"/>
                    <a:pt x="1" y="819"/>
                    <a:pt x="68" y="1020"/>
                  </a:cubicBezTo>
                  <a:lnTo>
                    <a:pt x="870" y="619"/>
                  </a:lnTo>
                  <a:lnTo>
                    <a:pt x="569"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0;p60">
              <a:extLst>
                <a:ext uri="{FF2B5EF4-FFF2-40B4-BE49-F238E27FC236}">
                  <a16:creationId xmlns:a16="http://schemas.microsoft.com/office/drawing/2014/main" id="{1E0A0F55-C4AF-4F46-9DE3-1358BBD7FC1F}"/>
                </a:ext>
              </a:extLst>
            </p:cNvPr>
            <p:cNvSpPr/>
            <p:nvPr/>
          </p:nvSpPr>
          <p:spPr>
            <a:xfrm>
              <a:off x="2885683" y="2585920"/>
              <a:ext cx="125348" cy="59004"/>
            </a:xfrm>
            <a:custGeom>
              <a:avLst/>
              <a:gdLst/>
              <a:ahLst/>
              <a:cxnLst/>
              <a:rect l="l" t="t" r="r" b="b"/>
              <a:pathLst>
                <a:path w="3911" h="1841" extrusionOk="0">
                  <a:moveTo>
                    <a:pt x="3877" y="0"/>
                  </a:moveTo>
                  <a:lnTo>
                    <a:pt x="903" y="1454"/>
                  </a:lnTo>
                  <a:cubicBezTo>
                    <a:pt x="903" y="1454"/>
                    <a:pt x="737" y="1247"/>
                    <a:pt x="607" y="1247"/>
                  </a:cubicBezTo>
                  <a:cubicBezTo>
                    <a:pt x="593" y="1247"/>
                    <a:pt x="581" y="1249"/>
                    <a:pt x="569" y="1253"/>
                  </a:cubicBezTo>
                  <a:cubicBezTo>
                    <a:pt x="569" y="1253"/>
                    <a:pt x="0" y="1771"/>
                    <a:pt x="134" y="1838"/>
                  </a:cubicBezTo>
                  <a:cubicBezTo>
                    <a:pt x="138" y="1840"/>
                    <a:pt x="143" y="1841"/>
                    <a:pt x="150" y="1841"/>
                  </a:cubicBezTo>
                  <a:cubicBezTo>
                    <a:pt x="402" y="1841"/>
                    <a:pt x="2853" y="668"/>
                    <a:pt x="3910" y="50"/>
                  </a:cubicBezTo>
                  <a:lnTo>
                    <a:pt x="3877"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1;p60">
              <a:extLst>
                <a:ext uri="{FF2B5EF4-FFF2-40B4-BE49-F238E27FC236}">
                  <a16:creationId xmlns:a16="http://schemas.microsoft.com/office/drawing/2014/main" id="{B533A68A-750D-4658-8234-1EB50F3460B1}"/>
                </a:ext>
              </a:extLst>
            </p:cNvPr>
            <p:cNvSpPr/>
            <p:nvPr/>
          </p:nvSpPr>
          <p:spPr>
            <a:xfrm>
              <a:off x="2889433" y="2585376"/>
              <a:ext cx="121598" cy="58395"/>
            </a:xfrm>
            <a:custGeom>
              <a:avLst/>
              <a:gdLst/>
              <a:ahLst/>
              <a:cxnLst/>
              <a:rect l="l" t="t" r="r" b="b"/>
              <a:pathLst>
                <a:path w="3794" h="1822" extrusionOk="0">
                  <a:moveTo>
                    <a:pt x="3793" y="0"/>
                  </a:moveTo>
                  <a:cubicBezTo>
                    <a:pt x="3793" y="0"/>
                    <a:pt x="3777" y="17"/>
                    <a:pt x="3760" y="17"/>
                  </a:cubicBezTo>
                  <a:lnTo>
                    <a:pt x="3643" y="67"/>
                  </a:lnTo>
                  <a:lnTo>
                    <a:pt x="3242" y="284"/>
                  </a:lnTo>
                  <a:cubicBezTo>
                    <a:pt x="2908" y="452"/>
                    <a:pt x="2440" y="685"/>
                    <a:pt x="1905" y="936"/>
                  </a:cubicBezTo>
                  <a:cubicBezTo>
                    <a:pt x="1387" y="1187"/>
                    <a:pt x="903" y="1404"/>
                    <a:pt x="552" y="1571"/>
                  </a:cubicBezTo>
                  <a:lnTo>
                    <a:pt x="151" y="1755"/>
                  </a:lnTo>
                  <a:lnTo>
                    <a:pt x="569" y="1588"/>
                  </a:lnTo>
                  <a:cubicBezTo>
                    <a:pt x="919" y="1437"/>
                    <a:pt x="1404" y="1220"/>
                    <a:pt x="1922" y="970"/>
                  </a:cubicBezTo>
                  <a:cubicBezTo>
                    <a:pt x="2457" y="719"/>
                    <a:pt x="2924" y="468"/>
                    <a:pt x="3259" y="301"/>
                  </a:cubicBezTo>
                  <a:lnTo>
                    <a:pt x="3660" y="84"/>
                  </a:lnTo>
                  <a:lnTo>
                    <a:pt x="3760" y="34"/>
                  </a:lnTo>
                  <a:cubicBezTo>
                    <a:pt x="3777" y="17"/>
                    <a:pt x="3793" y="17"/>
                    <a:pt x="3793" y="0"/>
                  </a:cubicBezTo>
                  <a:close/>
                  <a:moveTo>
                    <a:pt x="34" y="1805"/>
                  </a:moveTo>
                  <a:cubicBezTo>
                    <a:pt x="17" y="1805"/>
                    <a:pt x="17" y="1822"/>
                    <a:pt x="0" y="1822"/>
                  </a:cubicBezTo>
                  <a:cubicBezTo>
                    <a:pt x="17" y="1822"/>
                    <a:pt x="17" y="1822"/>
                    <a:pt x="34" y="1805"/>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2;p60">
              <a:extLst>
                <a:ext uri="{FF2B5EF4-FFF2-40B4-BE49-F238E27FC236}">
                  <a16:creationId xmlns:a16="http://schemas.microsoft.com/office/drawing/2014/main" id="{F4650737-8384-44BD-BED0-20F0C3058D05}"/>
                </a:ext>
              </a:extLst>
            </p:cNvPr>
            <p:cNvSpPr/>
            <p:nvPr/>
          </p:nvSpPr>
          <p:spPr>
            <a:xfrm>
              <a:off x="2903343" y="2625534"/>
              <a:ext cx="11826" cy="8077"/>
            </a:xfrm>
            <a:custGeom>
              <a:avLst/>
              <a:gdLst/>
              <a:ahLst/>
              <a:cxnLst/>
              <a:rect l="l" t="t" r="r" b="b"/>
              <a:pathLst>
                <a:path w="369" h="252" extrusionOk="0">
                  <a:moveTo>
                    <a:pt x="1" y="1"/>
                  </a:moveTo>
                  <a:cubicBezTo>
                    <a:pt x="68" y="34"/>
                    <a:pt x="135" y="51"/>
                    <a:pt x="201" y="101"/>
                  </a:cubicBezTo>
                  <a:cubicBezTo>
                    <a:pt x="268" y="134"/>
                    <a:pt x="318" y="201"/>
                    <a:pt x="368" y="251"/>
                  </a:cubicBezTo>
                  <a:cubicBezTo>
                    <a:pt x="318" y="101"/>
                    <a:pt x="15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3;p60">
              <a:extLst>
                <a:ext uri="{FF2B5EF4-FFF2-40B4-BE49-F238E27FC236}">
                  <a16:creationId xmlns:a16="http://schemas.microsoft.com/office/drawing/2014/main" id="{D4554776-5523-4F3D-A69E-82B326AE853C}"/>
                </a:ext>
              </a:extLst>
            </p:cNvPr>
            <p:cNvSpPr/>
            <p:nvPr/>
          </p:nvSpPr>
          <p:spPr>
            <a:xfrm>
              <a:off x="2924784" y="2608387"/>
              <a:ext cx="6987" cy="4487"/>
            </a:xfrm>
            <a:custGeom>
              <a:avLst/>
              <a:gdLst/>
              <a:ahLst/>
              <a:cxnLst/>
              <a:rect l="l" t="t" r="r" b="b"/>
              <a:pathLst>
                <a:path w="218" h="140" extrusionOk="0">
                  <a:moveTo>
                    <a:pt x="0" y="1"/>
                  </a:moveTo>
                  <a:cubicBezTo>
                    <a:pt x="0" y="18"/>
                    <a:pt x="34" y="51"/>
                    <a:pt x="100" y="84"/>
                  </a:cubicBezTo>
                  <a:cubicBezTo>
                    <a:pt x="141" y="112"/>
                    <a:pt x="182" y="139"/>
                    <a:pt x="196" y="139"/>
                  </a:cubicBezTo>
                  <a:cubicBezTo>
                    <a:pt x="199" y="139"/>
                    <a:pt x="201" y="138"/>
                    <a:pt x="201" y="135"/>
                  </a:cubicBezTo>
                  <a:cubicBezTo>
                    <a:pt x="217" y="135"/>
                    <a:pt x="167" y="101"/>
                    <a:pt x="117" y="68"/>
                  </a:cubicBezTo>
                  <a:cubicBezTo>
                    <a:pt x="50" y="18"/>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64;p60">
              <a:extLst>
                <a:ext uri="{FF2B5EF4-FFF2-40B4-BE49-F238E27FC236}">
                  <a16:creationId xmlns:a16="http://schemas.microsoft.com/office/drawing/2014/main" id="{40AF5E39-E31E-441D-99B3-1B7E95E2D3BD}"/>
                </a:ext>
              </a:extLst>
            </p:cNvPr>
            <p:cNvSpPr/>
            <p:nvPr/>
          </p:nvSpPr>
          <p:spPr>
            <a:xfrm>
              <a:off x="2929047" y="2604958"/>
              <a:ext cx="7019" cy="2083"/>
            </a:xfrm>
            <a:custGeom>
              <a:avLst/>
              <a:gdLst/>
              <a:ahLst/>
              <a:cxnLst/>
              <a:rect l="l" t="t" r="r" b="b"/>
              <a:pathLst>
                <a:path w="219" h="65" extrusionOk="0">
                  <a:moveTo>
                    <a:pt x="26" y="1"/>
                  </a:moveTo>
                  <a:cubicBezTo>
                    <a:pt x="20" y="1"/>
                    <a:pt x="18" y="3"/>
                    <a:pt x="18" y="8"/>
                  </a:cubicBezTo>
                  <a:cubicBezTo>
                    <a:pt x="1" y="8"/>
                    <a:pt x="51" y="24"/>
                    <a:pt x="101" y="41"/>
                  </a:cubicBezTo>
                  <a:cubicBezTo>
                    <a:pt x="148" y="53"/>
                    <a:pt x="179" y="65"/>
                    <a:pt x="199" y="65"/>
                  </a:cubicBezTo>
                  <a:cubicBezTo>
                    <a:pt x="207" y="65"/>
                    <a:pt x="213" y="63"/>
                    <a:pt x="218" y="58"/>
                  </a:cubicBezTo>
                  <a:cubicBezTo>
                    <a:pt x="218" y="58"/>
                    <a:pt x="168" y="41"/>
                    <a:pt x="118" y="24"/>
                  </a:cubicBezTo>
                  <a:cubicBezTo>
                    <a:pt x="71" y="13"/>
                    <a:pt x="4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65;p60">
              <a:extLst>
                <a:ext uri="{FF2B5EF4-FFF2-40B4-BE49-F238E27FC236}">
                  <a16:creationId xmlns:a16="http://schemas.microsoft.com/office/drawing/2014/main" id="{9777E9CC-11C0-46BC-8FBA-6C0C4CF1A26F}"/>
                </a:ext>
              </a:extLst>
            </p:cNvPr>
            <p:cNvSpPr/>
            <p:nvPr/>
          </p:nvSpPr>
          <p:spPr>
            <a:xfrm>
              <a:off x="2928534" y="2598228"/>
              <a:ext cx="8045" cy="3782"/>
            </a:xfrm>
            <a:custGeom>
              <a:avLst/>
              <a:gdLst/>
              <a:ahLst/>
              <a:cxnLst/>
              <a:rect l="l" t="t" r="r" b="b"/>
              <a:pathLst>
                <a:path w="251" h="118" extrusionOk="0">
                  <a:moveTo>
                    <a:pt x="234" y="0"/>
                  </a:moveTo>
                  <a:lnTo>
                    <a:pt x="234" y="0"/>
                  </a:lnTo>
                  <a:cubicBezTo>
                    <a:pt x="201" y="17"/>
                    <a:pt x="151" y="17"/>
                    <a:pt x="117" y="51"/>
                  </a:cubicBezTo>
                  <a:cubicBezTo>
                    <a:pt x="50" y="84"/>
                    <a:pt x="0" y="117"/>
                    <a:pt x="0" y="117"/>
                  </a:cubicBezTo>
                  <a:cubicBezTo>
                    <a:pt x="50" y="117"/>
                    <a:pt x="100" y="101"/>
                    <a:pt x="134" y="84"/>
                  </a:cubicBezTo>
                  <a:cubicBezTo>
                    <a:pt x="201" y="51"/>
                    <a:pt x="251" y="17"/>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66;p60">
              <a:extLst>
                <a:ext uri="{FF2B5EF4-FFF2-40B4-BE49-F238E27FC236}">
                  <a16:creationId xmlns:a16="http://schemas.microsoft.com/office/drawing/2014/main" id="{E4BDFAFA-8ECB-4BC0-8A7A-54B36514E57E}"/>
                </a:ext>
              </a:extLst>
            </p:cNvPr>
            <p:cNvSpPr/>
            <p:nvPr/>
          </p:nvSpPr>
          <p:spPr>
            <a:xfrm>
              <a:off x="2926931" y="2592875"/>
              <a:ext cx="8589" cy="4840"/>
            </a:xfrm>
            <a:custGeom>
              <a:avLst/>
              <a:gdLst/>
              <a:ahLst/>
              <a:cxnLst/>
              <a:rect l="l" t="t" r="r" b="b"/>
              <a:pathLst>
                <a:path w="268" h="151" extrusionOk="0">
                  <a:moveTo>
                    <a:pt x="251" y="0"/>
                  </a:moveTo>
                  <a:cubicBezTo>
                    <a:pt x="167" y="50"/>
                    <a:pt x="84" y="101"/>
                    <a:pt x="0" y="151"/>
                  </a:cubicBezTo>
                  <a:cubicBezTo>
                    <a:pt x="50" y="151"/>
                    <a:pt x="100" y="134"/>
                    <a:pt x="150" y="101"/>
                  </a:cubicBezTo>
                  <a:cubicBezTo>
                    <a:pt x="217" y="67"/>
                    <a:pt x="267"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67;p60">
              <a:extLst>
                <a:ext uri="{FF2B5EF4-FFF2-40B4-BE49-F238E27FC236}">
                  <a16:creationId xmlns:a16="http://schemas.microsoft.com/office/drawing/2014/main" id="{80116638-DE02-4C30-B401-64DC0F99B967}"/>
                </a:ext>
              </a:extLst>
            </p:cNvPr>
            <p:cNvSpPr/>
            <p:nvPr/>
          </p:nvSpPr>
          <p:spPr>
            <a:xfrm>
              <a:off x="2910329" y="2604638"/>
              <a:ext cx="15544" cy="6698"/>
            </a:xfrm>
            <a:custGeom>
              <a:avLst/>
              <a:gdLst/>
              <a:ahLst/>
              <a:cxnLst/>
              <a:rect l="l" t="t" r="r" b="b"/>
              <a:pathLst>
                <a:path w="485" h="209" extrusionOk="0">
                  <a:moveTo>
                    <a:pt x="248" y="27"/>
                  </a:moveTo>
                  <a:cubicBezTo>
                    <a:pt x="288" y="27"/>
                    <a:pt x="332" y="39"/>
                    <a:pt x="368" y="51"/>
                  </a:cubicBezTo>
                  <a:cubicBezTo>
                    <a:pt x="390" y="62"/>
                    <a:pt x="420" y="81"/>
                    <a:pt x="447" y="107"/>
                  </a:cubicBezTo>
                  <a:lnTo>
                    <a:pt x="447" y="107"/>
                  </a:lnTo>
                  <a:cubicBezTo>
                    <a:pt x="422" y="118"/>
                    <a:pt x="385" y="135"/>
                    <a:pt x="334" y="151"/>
                  </a:cubicBezTo>
                  <a:cubicBezTo>
                    <a:pt x="284" y="151"/>
                    <a:pt x="234" y="168"/>
                    <a:pt x="167" y="168"/>
                  </a:cubicBezTo>
                  <a:cubicBezTo>
                    <a:pt x="134" y="185"/>
                    <a:pt x="100" y="185"/>
                    <a:pt x="67" y="185"/>
                  </a:cubicBezTo>
                  <a:cubicBezTo>
                    <a:pt x="34" y="168"/>
                    <a:pt x="17" y="151"/>
                    <a:pt x="34" y="118"/>
                  </a:cubicBezTo>
                  <a:cubicBezTo>
                    <a:pt x="67" y="68"/>
                    <a:pt x="134" y="34"/>
                    <a:pt x="201" y="34"/>
                  </a:cubicBezTo>
                  <a:cubicBezTo>
                    <a:pt x="215" y="29"/>
                    <a:pt x="231" y="27"/>
                    <a:pt x="248" y="27"/>
                  </a:cubicBezTo>
                  <a:close/>
                  <a:moveTo>
                    <a:pt x="239" y="0"/>
                  </a:moveTo>
                  <a:cubicBezTo>
                    <a:pt x="153" y="0"/>
                    <a:pt x="66" y="41"/>
                    <a:pt x="0" y="118"/>
                  </a:cubicBezTo>
                  <a:cubicBezTo>
                    <a:pt x="0" y="135"/>
                    <a:pt x="0" y="168"/>
                    <a:pt x="17" y="185"/>
                  </a:cubicBezTo>
                  <a:cubicBezTo>
                    <a:pt x="34" y="201"/>
                    <a:pt x="50" y="201"/>
                    <a:pt x="67" y="201"/>
                  </a:cubicBezTo>
                  <a:cubicBezTo>
                    <a:pt x="78" y="207"/>
                    <a:pt x="89" y="209"/>
                    <a:pt x="100" y="209"/>
                  </a:cubicBezTo>
                  <a:cubicBezTo>
                    <a:pt x="123" y="209"/>
                    <a:pt x="145" y="201"/>
                    <a:pt x="167" y="201"/>
                  </a:cubicBezTo>
                  <a:cubicBezTo>
                    <a:pt x="234" y="201"/>
                    <a:pt x="284" y="185"/>
                    <a:pt x="351" y="168"/>
                  </a:cubicBezTo>
                  <a:cubicBezTo>
                    <a:pt x="389" y="156"/>
                    <a:pt x="426" y="134"/>
                    <a:pt x="457" y="116"/>
                  </a:cubicBezTo>
                  <a:lnTo>
                    <a:pt x="457" y="116"/>
                  </a:lnTo>
                  <a:cubicBezTo>
                    <a:pt x="467" y="127"/>
                    <a:pt x="476" y="139"/>
                    <a:pt x="485" y="151"/>
                  </a:cubicBezTo>
                  <a:cubicBezTo>
                    <a:pt x="485" y="151"/>
                    <a:pt x="485" y="137"/>
                    <a:pt x="471" y="108"/>
                  </a:cubicBezTo>
                  <a:lnTo>
                    <a:pt x="471" y="108"/>
                  </a:lnTo>
                  <a:cubicBezTo>
                    <a:pt x="476" y="106"/>
                    <a:pt x="480" y="103"/>
                    <a:pt x="485" y="101"/>
                  </a:cubicBezTo>
                  <a:cubicBezTo>
                    <a:pt x="485" y="98"/>
                    <a:pt x="483" y="97"/>
                    <a:pt x="480" y="97"/>
                  </a:cubicBezTo>
                  <a:cubicBezTo>
                    <a:pt x="476" y="97"/>
                    <a:pt x="472" y="98"/>
                    <a:pt x="466" y="100"/>
                  </a:cubicBezTo>
                  <a:lnTo>
                    <a:pt x="466" y="100"/>
                  </a:lnTo>
                  <a:cubicBezTo>
                    <a:pt x="433" y="83"/>
                    <a:pt x="400" y="51"/>
                    <a:pt x="368" y="34"/>
                  </a:cubicBezTo>
                  <a:cubicBezTo>
                    <a:pt x="328" y="11"/>
                    <a:pt x="283" y="0"/>
                    <a:pt x="2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68;p60">
              <a:extLst>
                <a:ext uri="{FF2B5EF4-FFF2-40B4-BE49-F238E27FC236}">
                  <a16:creationId xmlns:a16="http://schemas.microsoft.com/office/drawing/2014/main" id="{C6D254E9-B8C1-4BB1-9425-082320B3B2DA}"/>
                </a:ext>
              </a:extLst>
            </p:cNvPr>
            <p:cNvSpPr/>
            <p:nvPr/>
          </p:nvSpPr>
          <p:spPr>
            <a:xfrm>
              <a:off x="2922092" y="2597170"/>
              <a:ext cx="5929" cy="11250"/>
            </a:xfrm>
            <a:custGeom>
              <a:avLst/>
              <a:gdLst/>
              <a:ahLst/>
              <a:cxnLst/>
              <a:rect l="l" t="t" r="r" b="b"/>
              <a:pathLst>
                <a:path w="185" h="351" extrusionOk="0">
                  <a:moveTo>
                    <a:pt x="101" y="0"/>
                  </a:moveTo>
                  <a:cubicBezTo>
                    <a:pt x="51" y="33"/>
                    <a:pt x="17" y="84"/>
                    <a:pt x="17" y="134"/>
                  </a:cubicBezTo>
                  <a:cubicBezTo>
                    <a:pt x="1" y="184"/>
                    <a:pt x="17" y="217"/>
                    <a:pt x="17" y="267"/>
                  </a:cubicBezTo>
                  <a:cubicBezTo>
                    <a:pt x="34" y="301"/>
                    <a:pt x="51" y="334"/>
                    <a:pt x="84" y="351"/>
                  </a:cubicBezTo>
                  <a:cubicBezTo>
                    <a:pt x="68" y="317"/>
                    <a:pt x="51" y="284"/>
                    <a:pt x="51" y="251"/>
                  </a:cubicBezTo>
                  <a:cubicBezTo>
                    <a:pt x="34" y="217"/>
                    <a:pt x="34" y="184"/>
                    <a:pt x="34" y="134"/>
                  </a:cubicBezTo>
                  <a:cubicBezTo>
                    <a:pt x="51" y="100"/>
                    <a:pt x="68" y="50"/>
                    <a:pt x="101" y="33"/>
                  </a:cubicBezTo>
                  <a:cubicBezTo>
                    <a:pt x="106" y="32"/>
                    <a:pt x="111" y="31"/>
                    <a:pt x="116" y="31"/>
                  </a:cubicBezTo>
                  <a:cubicBezTo>
                    <a:pt x="151" y="31"/>
                    <a:pt x="151" y="87"/>
                    <a:pt x="151" y="117"/>
                  </a:cubicBezTo>
                  <a:cubicBezTo>
                    <a:pt x="151" y="167"/>
                    <a:pt x="151" y="201"/>
                    <a:pt x="134" y="234"/>
                  </a:cubicBezTo>
                  <a:cubicBezTo>
                    <a:pt x="118" y="301"/>
                    <a:pt x="101" y="351"/>
                    <a:pt x="101" y="351"/>
                  </a:cubicBezTo>
                  <a:cubicBezTo>
                    <a:pt x="118" y="317"/>
                    <a:pt x="151" y="284"/>
                    <a:pt x="151" y="251"/>
                  </a:cubicBezTo>
                  <a:cubicBezTo>
                    <a:pt x="168" y="201"/>
                    <a:pt x="184" y="167"/>
                    <a:pt x="184" y="134"/>
                  </a:cubicBezTo>
                  <a:cubicBezTo>
                    <a:pt x="184" y="100"/>
                    <a:pt x="184" y="84"/>
                    <a:pt x="168" y="50"/>
                  </a:cubicBezTo>
                  <a:cubicBezTo>
                    <a:pt x="168" y="17"/>
                    <a:pt x="134"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69;p60">
              <a:extLst>
                <a:ext uri="{FF2B5EF4-FFF2-40B4-BE49-F238E27FC236}">
                  <a16:creationId xmlns:a16="http://schemas.microsoft.com/office/drawing/2014/main" id="{7270498D-FBCA-478B-8D68-84CDC6841304}"/>
                </a:ext>
              </a:extLst>
            </p:cNvPr>
            <p:cNvSpPr/>
            <p:nvPr/>
          </p:nvSpPr>
          <p:spPr>
            <a:xfrm>
              <a:off x="2981545" y="2566626"/>
              <a:ext cx="18781" cy="32178"/>
            </a:xfrm>
            <a:custGeom>
              <a:avLst/>
              <a:gdLst/>
              <a:ahLst/>
              <a:cxnLst/>
              <a:rect l="l" t="t" r="r" b="b"/>
              <a:pathLst>
                <a:path w="586" h="1004" extrusionOk="0">
                  <a:moveTo>
                    <a:pt x="535" y="1"/>
                  </a:moveTo>
                  <a:cubicBezTo>
                    <a:pt x="502" y="17"/>
                    <a:pt x="451" y="34"/>
                    <a:pt x="418" y="67"/>
                  </a:cubicBezTo>
                  <a:cubicBezTo>
                    <a:pt x="151" y="218"/>
                    <a:pt x="0" y="519"/>
                    <a:pt x="34" y="836"/>
                  </a:cubicBezTo>
                  <a:cubicBezTo>
                    <a:pt x="50" y="869"/>
                    <a:pt x="67" y="920"/>
                    <a:pt x="67" y="970"/>
                  </a:cubicBezTo>
                  <a:cubicBezTo>
                    <a:pt x="84" y="986"/>
                    <a:pt x="84" y="1003"/>
                    <a:pt x="101" y="1003"/>
                  </a:cubicBezTo>
                  <a:cubicBezTo>
                    <a:pt x="101" y="1003"/>
                    <a:pt x="67" y="936"/>
                    <a:pt x="67" y="836"/>
                  </a:cubicBezTo>
                  <a:cubicBezTo>
                    <a:pt x="34" y="535"/>
                    <a:pt x="167" y="235"/>
                    <a:pt x="418" y="84"/>
                  </a:cubicBezTo>
                  <a:cubicBezTo>
                    <a:pt x="518" y="17"/>
                    <a:pt x="585" y="1"/>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0;p60">
              <a:extLst>
                <a:ext uri="{FF2B5EF4-FFF2-40B4-BE49-F238E27FC236}">
                  <a16:creationId xmlns:a16="http://schemas.microsoft.com/office/drawing/2014/main" id="{67FFFBAA-4C5E-4B07-9C94-F6131D864EBA}"/>
                </a:ext>
              </a:extLst>
            </p:cNvPr>
            <p:cNvSpPr/>
            <p:nvPr/>
          </p:nvSpPr>
          <p:spPr>
            <a:xfrm>
              <a:off x="2951001" y="2596625"/>
              <a:ext cx="21474" cy="10192"/>
            </a:xfrm>
            <a:custGeom>
              <a:avLst/>
              <a:gdLst/>
              <a:ahLst/>
              <a:cxnLst/>
              <a:rect l="l" t="t" r="r" b="b"/>
              <a:pathLst>
                <a:path w="670" h="318" extrusionOk="0">
                  <a:moveTo>
                    <a:pt x="669" y="0"/>
                  </a:moveTo>
                  <a:cubicBezTo>
                    <a:pt x="653" y="0"/>
                    <a:pt x="519" y="84"/>
                    <a:pt x="335" y="167"/>
                  </a:cubicBezTo>
                  <a:cubicBezTo>
                    <a:pt x="168" y="251"/>
                    <a:pt x="1" y="318"/>
                    <a:pt x="18" y="318"/>
                  </a:cubicBezTo>
                  <a:cubicBezTo>
                    <a:pt x="252" y="251"/>
                    <a:pt x="469" y="15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1;p60">
              <a:extLst>
                <a:ext uri="{FF2B5EF4-FFF2-40B4-BE49-F238E27FC236}">
                  <a16:creationId xmlns:a16="http://schemas.microsoft.com/office/drawing/2014/main" id="{94C99EB0-48F4-4666-BCDF-A5072EC7BAD3}"/>
                </a:ext>
              </a:extLst>
            </p:cNvPr>
            <p:cNvSpPr/>
            <p:nvPr/>
          </p:nvSpPr>
          <p:spPr>
            <a:xfrm>
              <a:off x="2985294" y="2590183"/>
              <a:ext cx="1635" cy="4872"/>
            </a:xfrm>
            <a:custGeom>
              <a:avLst/>
              <a:gdLst/>
              <a:ahLst/>
              <a:cxnLst/>
              <a:rect l="l" t="t" r="r" b="b"/>
              <a:pathLst>
                <a:path w="51" h="152" extrusionOk="0">
                  <a:moveTo>
                    <a:pt x="34" y="1"/>
                  </a:moveTo>
                  <a:cubicBezTo>
                    <a:pt x="34" y="1"/>
                    <a:pt x="0" y="34"/>
                    <a:pt x="17" y="68"/>
                  </a:cubicBezTo>
                  <a:cubicBezTo>
                    <a:pt x="17" y="118"/>
                    <a:pt x="34" y="151"/>
                    <a:pt x="34" y="151"/>
                  </a:cubicBezTo>
                  <a:cubicBezTo>
                    <a:pt x="50" y="151"/>
                    <a:pt x="34" y="118"/>
                    <a:pt x="34" y="68"/>
                  </a:cubicBezTo>
                  <a:cubicBezTo>
                    <a:pt x="34" y="34"/>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2;p60">
              <a:extLst>
                <a:ext uri="{FF2B5EF4-FFF2-40B4-BE49-F238E27FC236}">
                  <a16:creationId xmlns:a16="http://schemas.microsoft.com/office/drawing/2014/main" id="{B81124BC-78D8-482A-88C6-92AC57DDCB36}"/>
                </a:ext>
              </a:extLst>
            </p:cNvPr>
            <p:cNvSpPr/>
            <p:nvPr/>
          </p:nvSpPr>
          <p:spPr>
            <a:xfrm>
              <a:off x="2986897" y="2580953"/>
              <a:ext cx="2179" cy="3910"/>
            </a:xfrm>
            <a:custGeom>
              <a:avLst/>
              <a:gdLst/>
              <a:ahLst/>
              <a:cxnLst/>
              <a:rect l="l" t="t" r="r" b="b"/>
              <a:pathLst>
                <a:path w="68" h="122" extrusionOk="0">
                  <a:moveTo>
                    <a:pt x="49" y="0"/>
                  </a:moveTo>
                  <a:cubicBezTo>
                    <a:pt x="44" y="0"/>
                    <a:pt x="31" y="28"/>
                    <a:pt x="17" y="55"/>
                  </a:cubicBezTo>
                  <a:cubicBezTo>
                    <a:pt x="0" y="88"/>
                    <a:pt x="0" y="122"/>
                    <a:pt x="0" y="122"/>
                  </a:cubicBezTo>
                  <a:cubicBezTo>
                    <a:pt x="17" y="122"/>
                    <a:pt x="34" y="105"/>
                    <a:pt x="51" y="72"/>
                  </a:cubicBezTo>
                  <a:cubicBezTo>
                    <a:pt x="51" y="38"/>
                    <a:pt x="67" y="5"/>
                    <a:pt x="51" y="5"/>
                  </a:cubicBezTo>
                  <a:cubicBezTo>
                    <a:pt x="51" y="2"/>
                    <a:pt x="50"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3;p60">
              <a:extLst>
                <a:ext uri="{FF2B5EF4-FFF2-40B4-BE49-F238E27FC236}">
                  <a16:creationId xmlns:a16="http://schemas.microsoft.com/office/drawing/2014/main" id="{210844C3-1796-4A59-8E85-A757E657F3BA}"/>
                </a:ext>
              </a:extLst>
            </p:cNvPr>
            <p:cNvSpPr/>
            <p:nvPr/>
          </p:nvSpPr>
          <p:spPr>
            <a:xfrm>
              <a:off x="2991192" y="2574126"/>
              <a:ext cx="3782" cy="3397"/>
            </a:xfrm>
            <a:custGeom>
              <a:avLst/>
              <a:gdLst/>
              <a:ahLst/>
              <a:cxnLst/>
              <a:rect l="l" t="t" r="r" b="b"/>
              <a:pathLst>
                <a:path w="118" h="106" extrusionOk="0">
                  <a:moveTo>
                    <a:pt x="117" y="1"/>
                  </a:moveTo>
                  <a:cubicBezTo>
                    <a:pt x="100" y="1"/>
                    <a:pt x="67" y="1"/>
                    <a:pt x="34" y="34"/>
                  </a:cubicBezTo>
                  <a:cubicBezTo>
                    <a:pt x="0" y="67"/>
                    <a:pt x="0" y="101"/>
                    <a:pt x="0" y="101"/>
                  </a:cubicBezTo>
                  <a:cubicBezTo>
                    <a:pt x="3" y="104"/>
                    <a:pt x="6" y="105"/>
                    <a:pt x="9" y="105"/>
                  </a:cubicBezTo>
                  <a:cubicBezTo>
                    <a:pt x="23" y="105"/>
                    <a:pt x="37" y="78"/>
                    <a:pt x="50" y="51"/>
                  </a:cubicBezTo>
                  <a:cubicBezTo>
                    <a:pt x="84" y="34"/>
                    <a:pt x="117" y="17"/>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74;p60">
              <a:extLst>
                <a:ext uri="{FF2B5EF4-FFF2-40B4-BE49-F238E27FC236}">
                  <a16:creationId xmlns:a16="http://schemas.microsoft.com/office/drawing/2014/main" id="{9E70B8DF-AFB9-4D91-82FF-06405FB909C9}"/>
                </a:ext>
              </a:extLst>
            </p:cNvPr>
            <p:cNvSpPr/>
            <p:nvPr/>
          </p:nvSpPr>
          <p:spPr>
            <a:xfrm>
              <a:off x="2997602" y="2570152"/>
              <a:ext cx="2179" cy="2083"/>
            </a:xfrm>
            <a:custGeom>
              <a:avLst/>
              <a:gdLst/>
              <a:ahLst/>
              <a:cxnLst/>
              <a:rect l="l" t="t" r="r" b="b"/>
              <a:pathLst>
                <a:path w="68" h="65" extrusionOk="0">
                  <a:moveTo>
                    <a:pt x="47" y="1"/>
                  </a:moveTo>
                  <a:cubicBezTo>
                    <a:pt x="41" y="1"/>
                    <a:pt x="29" y="12"/>
                    <a:pt x="17" y="24"/>
                  </a:cubicBezTo>
                  <a:cubicBezTo>
                    <a:pt x="1" y="41"/>
                    <a:pt x="1" y="58"/>
                    <a:pt x="1" y="58"/>
                  </a:cubicBezTo>
                  <a:cubicBezTo>
                    <a:pt x="1" y="63"/>
                    <a:pt x="2" y="65"/>
                    <a:pt x="4" y="65"/>
                  </a:cubicBezTo>
                  <a:cubicBezTo>
                    <a:pt x="10" y="65"/>
                    <a:pt x="22" y="53"/>
                    <a:pt x="34" y="41"/>
                  </a:cubicBezTo>
                  <a:cubicBezTo>
                    <a:pt x="51" y="24"/>
                    <a:pt x="67" y="8"/>
                    <a:pt x="51" y="8"/>
                  </a:cubicBezTo>
                  <a:cubicBezTo>
                    <a:pt x="51" y="3"/>
                    <a:pt x="49"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75;p60">
              <a:extLst>
                <a:ext uri="{FF2B5EF4-FFF2-40B4-BE49-F238E27FC236}">
                  <a16:creationId xmlns:a16="http://schemas.microsoft.com/office/drawing/2014/main" id="{A18583E9-5687-4F45-A950-50389A801E72}"/>
                </a:ext>
              </a:extLst>
            </p:cNvPr>
            <p:cNvSpPr/>
            <p:nvPr/>
          </p:nvSpPr>
          <p:spPr>
            <a:xfrm>
              <a:off x="2648449" y="1526476"/>
              <a:ext cx="352390" cy="780033"/>
            </a:xfrm>
            <a:custGeom>
              <a:avLst/>
              <a:gdLst/>
              <a:ahLst/>
              <a:cxnLst/>
              <a:rect l="l" t="t" r="r" b="b"/>
              <a:pathLst>
                <a:path w="10995" h="24338" extrusionOk="0">
                  <a:moveTo>
                    <a:pt x="5977" y="0"/>
                  </a:moveTo>
                  <a:cubicBezTo>
                    <a:pt x="5917" y="0"/>
                    <a:pt x="5858" y="2"/>
                    <a:pt x="5798" y="7"/>
                  </a:cubicBezTo>
                  <a:lnTo>
                    <a:pt x="3676" y="140"/>
                  </a:lnTo>
                  <a:cubicBezTo>
                    <a:pt x="3676" y="140"/>
                    <a:pt x="3624" y="129"/>
                    <a:pt x="3524" y="129"/>
                  </a:cubicBezTo>
                  <a:cubicBezTo>
                    <a:pt x="3179" y="129"/>
                    <a:pt x="2276" y="260"/>
                    <a:pt x="1070" y="1427"/>
                  </a:cubicBezTo>
                  <a:lnTo>
                    <a:pt x="1" y="2413"/>
                  </a:lnTo>
                  <a:lnTo>
                    <a:pt x="1354" y="4986"/>
                  </a:lnTo>
                  <a:lnTo>
                    <a:pt x="1421" y="6139"/>
                  </a:lnTo>
                  <a:lnTo>
                    <a:pt x="2390" y="9313"/>
                  </a:lnTo>
                  <a:lnTo>
                    <a:pt x="2123" y="10717"/>
                  </a:lnTo>
                  <a:cubicBezTo>
                    <a:pt x="2022" y="11786"/>
                    <a:pt x="585" y="24017"/>
                    <a:pt x="786" y="24201"/>
                  </a:cubicBezTo>
                  <a:cubicBezTo>
                    <a:pt x="800" y="24215"/>
                    <a:pt x="826" y="24222"/>
                    <a:pt x="864" y="24222"/>
                  </a:cubicBezTo>
                  <a:cubicBezTo>
                    <a:pt x="1288" y="24222"/>
                    <a:pt x="3120" y="23382"/>
                    <a:pt x="4146" y="23382"/>
                  </a:cubicBezTo>
                  <a:cubicBezTo>
                    <a:pt x="4380" y="23382"/>
                    <a:pt x="4572" y="23426"/>
                    <a:pt x="4696" y="23532"/>
                  </a:cubicBezTo>
                  <a:cubicBezTo>
                    <a:pt x="5255" y="24001"/>
                    <a:pt x="6260" y="24337"/>
                    <a:pt x="7072" y="24337"/>
                  </a:cubicBezTo>
                  <a:cubicBezTo>
                    <a:pt x="7303" y="24337"/>
                    <a:pt x="7518" y="24310"/>
                    <a:pt x="7703" y="24251"/>
                  </a:cubicBezTo>
                  <a:cubicBezTo>
                    <a:pt x="8320" y="24049"/>
                    <a:pt x="9173" y="23071"/>
                    <a:pt x="10085" y="23071"/>
                  </a:cubicBezTo>
                  <a:cubicBezTo>
                    <a:pt x="10384" y="23071"/>
                    <a:pt x="10689" y="23176"/>
                    <a:pt x="10995" y="23449"/>
                  </a:cubicBezTo>
                  <a:cubicBezTo>
                    <a:pt x="10995" y="23449"/>
                    <a:pt x="10594" y="12605"/>
                    <a:pt x="7987" y="8896"/>
                  </a:cubicBezTo>
                  <a:cubicBezTo>
                    <a:pt x="6935" y="7091"/>
                    <a:pt x="6667" y="7292"/>
                    <a:pt x="7018" y="6239"/>
                  </a:cubicBezTo>
                  <a:lnTo>
                    <a:pt x="8054" y="2814"/>
                  </a:lnTo>
                  <a:lnTo>
                    <a:pt x="7620" y="658"/>
                  </a:lnTo>
                  <a:cubicBezTo>
                    <a:pt x="7178" y="232"/>
                    <a:pt x="6584" y="0"/>
                    <a:pt x="5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76;p60">
              <a:extLst>
                <a:ext uri="{FF2B5EF4-FFF2-40B4-BE49-F238E27FC236}">
                  <a16:creationId xmlns:a16="http://schemas.microsoft.com/office/drawing/2014/main" id="{E4A56D25-32AB-44E5-9F0A-44FB113B28CF}"/>
                </a:ext>
              </a:extLst>
            </p:cNvPr>
            <p:cNvSpPr/>
            <p:nvPr/>
          </p:nvSpPr>
          <p:spPr>
            <a:xfrm>
              <a:off x="2806968" y="1530963"/>
              <a:ext cx="130700" cy="147302"/>
            </a:xfrm>
            <a:custGeom>
              <a:avLst/>
              <a:gdLst/>
              <a:ahLst/>
              <a:cxnLst/>
              <a:rect l="l" t="t" r="r" b="b"/>
              <a:pathLst>
                <a:path w="4078" h="4596" extrusionOk="0">
                  <a:moveTo>
                    <a:pt x="1855" y="0"/>
                  </a:moveTo>
                  <a:lnTo>
                    <a:pt x="0" y="3409"/>
                  </a:lnTo>
                  <a:lnTo>
                    <a:pt x="2523" y="4595"/>
                  </a:lnTo>
                  <a:cubicBezTo>
                    <a:pt x="2523" y="4595"/>
                    <a:pt x="3593" y="2974"/>
                    <a:pt x="3760" y="2189"/>
                  </a:cubicBezTo>
                  <a:cubicBezTo>
                    <a:pt x="4077" y="602"/>
                    <a:pt x="1855" y="0"/>
                    <a:pt x="18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77;p60">
              <a:extLst>
                <a:ext uri="{FF2B5EF4-FFF2-40B4-BE49-F238E27FC236}">
                  <a16:creationId xmlns:a16="http://schemas.microsoft.com/office/drawing/2014/main" id="{C3D67B94-0534-48C5-A81B-37147AFE123D}"/>
                </a:ext>
              </a:extLst>
            </p:cNvPr>
            <p:cNvSpPr/>
            <p:nvPr/>
          </p:nvSpPr>
          <p:spPr>
            <a:xfrm>
              <a:off x="2703607" y="1827970"/>
              <a:ext cx="119450" cy="199095"/>
            </a:xfrm>
            <a:custGeom>
              <a:avLst/>
              <a:gdLst/>
              <a:ahLst/>
              <a:cxnLst/>
              <a:rect l="l" t="t" r="r" b="b"/>
              <a:pathLst>
                <a:path w="3727" h="6212" extrusionOk="0">
                  <a:moveTo>
                    <a:pt x="579" y="535"/>
                  </a:moveTo>
                  <a:lnTo>
                    <a:pt x="569" y="541"/>
                  </a:lnTo>
                  <a:cubicBezTo>
                    <a:pt x="569" y="542"/>
                    <a:pt x="569" y="543"/>
                    <a:pt x="569" y="544"/>
                  </a:cubicBezTo>
                  <a:lnTo>
                    <a:pt x="569" y="544"/>
                  </a:lnTo>
                  <a:cubicBezTo>
                    <a:pt x="572" y="541"/>
                    <a:pt x="576" y="538"/>
                    <a:pt x="579" y="535"/>
                  </a:cubicBezTo>
                  <a:close/>
                  <a:moveTo>
                    <a:pt x="569" y="544"/>
                  </a:moveTo>
                  <a:lnTo>
                    <a:pt x="569" y="544"/>
                  </a:lnTo>
                  <a:cubicBezTo>
                    <a:pt x="563" y="549"/>
                    <a:pt x="557" y="553"/>
                    <a:pt x="552" y="558"/>
                  </a:cubicBezTo>
                  <a:cubicBezTo>
                    <a:pt x="552" y="558"/>
                    <a:pt x="567" y="558"/>
                    <a:pt x="569" y="544"/>
                  </a:cubicBezTo>
                  <a:close/>
                  <a:moveTo>
                    <a:pt x="1" y="4969"/>
                  </a:moveTo>
                  <a:cubicBezTo>
                    <a:pt x="1" y="4977"/>
                    <a:pt x="4" y="4981"/>
                    <a:pt x="8" y="4983"/>
                  </a:cubicBezTo>
                  <a:lnTo>
                    <a:pt x="8" y="4983"/>
                  </a:lnTo>
                  <a:cubicBezTo>
                    <a:pt x="3" y="4978"/>
                    <a:pt x="1" y="4974"/>
                    <a:pt x="1" y="4969"/>
                  </a:cubicBezTo>
                  <a:close/>
                  <a:moveTo>
                    <a:pt x="1976" y="0"/>
                  </a:moveTo>
                  <a:cubicBezTo>
                    <a:pt x="1600" y="0"/>
                    <a:pt x="1241" y="101"/>
                    <a:pt x="920" y="291"/>
                  </a:cubicBezTo>
                  <a:cubicBezTo>
                    <a:pt x="796" y="368"/>
                    <a:pt x="687" y="445"/>
                    <a:pt x="579" y="535"/>
                  </a:cubicBezTo>
                  <a:lnTo>
                    <a:pt x="579" y="535"/>
                  </a:lnTo>
                  <a:lnTo>
                    <a:pt x="652" y="491"/>
                  </a:lnTo>
                  <a:cubicBezTo>
                    <a:pt x="736" y="441"/>
                    <a:pt x="836" y="374"/>
                    <a:pt x="936" y="324"/>
                  </a:cubicBezTo>
                  <a:cubicBezTo>
                    <a:pt x="1277" y="138"/>
                    <a:pt x="1662" y="38"/>
                    <a:pt x="2049" y="38"/>
                  </a:cubicBezTo>
                  <a:cubicBezTo>
                    <a:pt x="2079" y="38"/>
                    <a:pt x="2109" y="39"/>
                    <a:pt x="2139" y="40"/>
                  </a:cubicBezTo>
                  <a:cubicBezTo>
                    <a:pt x="2423" y="57"/>
                    <a:pt x="2691" y="140"/>
                    <a:pt x="2941" y="291"/>
                  </a:cubicBezTo>
                  <a:cubicBezTo>
                    <a:pt x="3225" y="458"/>
                    <a:pt x="3443" y="725"/>
                    <a:pt x="3560" y="1026"/>
                  </a:cubicBezTo>
                  <a:cubicBezTo>
                    <a:pt x="3626" y="1193"/>
                    <a:pt x="3660" y="1360"/>
                    <a:pt x="3643" y="1527"/>
                  </a:cubicBezTo>
                  <a:cubicBezTo>
                    <a:pt x="3626" y="1711"/>
                    <a:pt x="3576" y="1895"/>
                    <a:pt x="3493" y="2062"/>
                  </a:cubicBezTo>
                  <a:cubicBezTo>
                    <a:pt x="3309" y="2379"/>
                    <a:pt x="3025" y="2680"/>
                    <a:pt x="2841" y="3031"/>
                  </a:cubicBezTo>
                  <a:cubicBezTo>
                    <a:pt x="2741" y="3215"/>
                    <a:pt x="2674" y="3415"/>
                    <a:pt x="2657" y="3616"/>
                  </a:cubicBezTo>
                  <a:cubicBezTo>
                    <a:pt x="2641" y="3816"/>
                    <a:pt x="2641" y="4000"/>
                    <a:pt x="2657" y="4200"/>
                  </a:cubicBezTo>
                  <a:cubicBezTo>
                    <a:pt x="2707" y="4568"/>
                    <a:pt x="2707" y="4919"/>
                    <a:pt x="2657" y="5286"/>
                  </a:cubicBezTo>
                  <a:cubicBezTo>
                    <a:pt x="2624" y="5454"/>
                    <a:pt x="2557" y="5604"/>
                    <a:pt x="2473" y="5754"/>
                  </a:cubicBezTo>
                  <a:cubicBezTo>
                    <a:pt x="2390" y="5888"/>
                    <a:pt x="2290" y="6005"/>
                    <a:pt x="2139" y="6072"/>
                  </a:cubicBezTo>
                  <a:cubicBezTo>
                    <a:pt x="2042" y="6127"/>
                    <a:pt x="1923" y="6160"/>
                    <a:pt x="1799" y="6160"/>
                  </a:cubicBezTo>
                  <a:cubicBezTo>
                    <a:pt x="1773" y="6160"/>
                    <a:pt x="1747" y="6158"/>
                    <a:pt x="1722" y="6155"/>
                  </a:cubicBezTo>
                  <a:cubicBezTo>
                    <a:pt x="1588" y="6122"/>
                    <a:pt x="1471" y="6088"/>
                    <a:pt x="1354" y="6005"/>
                  </a:cubicBezTo>
                  <a:cubicBezTo>
                    <a:pt x="1153" y="5871"/>
                    <a:pt x="970" y="5721"/>
                    <a:pt x="803" y="5554"/>
                  </a:cubicBezTo>
                  <a:cubicBezTo>
                    <a:pt x="669" y="5437"/>
                    <a:pt x="535" y="5320"/>
                    <a:pt x="402" y="5203"/>
                  </a:cubicBezTo>
                  <a:cubicBezTo>
                    <a:pt x="301" y="5136"/>
                    <a:pt x="201" y="5069"/>
                    <a:pt x="101" y="5019"/>
                  </a:cubicBezTo>
                  <a:cubicBezTo>
                    <a:pt x="84" y="5002"/>
                    <a:pt x="51" y="5002"/>
                    <a:pt x="17" y="4986"/>
                  </a:cubicBezTo>
                  <a:cubicBezTo>
                    <a:pt x="17" y="4986"/>
                    <a:pt x="13" y="4986"/>
                    <a:pt x="8" y="4983"/>
                  </a:cubicBezTo>
                  <a:lnTo>
                    <a:pt x="8" y="4983"/>
                  </a:lnTo>
                  <a:cubicBezTo>
                    <a:pt x="22" y="4996"/>
                    <a:pt x="53" y="5012"/>
                    <a:pt x="101" y="5036"/>
                  </a:cubicBezTo>
                  <a:cubicBezTo>
                    <a:pt x="201" y="5086"/>
                    <a:pt x="285" y="5153"/>
                    <a:pt x="385" y="5220"/>
                  </a:cubicBezTo>
                  <a:cubicBezTo>
                    <a:pt x="519" y="5337"/>
                    <a:pt x="652" y="5454"/>
                    <a:pt x="786" y="5587"/>
                  </a:cubicBezTo>
                  <a:cubicBezTo>
                    <a:pt x="936" y="5754"/>
                    <a:pt x="1120" y="5921"/>
                    <a:pt x="1321" y="6055"/>
                  </a:cubicBezTo>
                  <a:cubicBezTo>
                    <a:pt x="1438" y="6122"/>
                    <a:pt x="1571" y="6172"/>
                    <a:pt x="1722" y="6205"/>
                  </a:cubicBezTo>
                  <a:cubicBezTo>
                    <a:pt x="1755" y="6209"/>
                    <a:pt x="1790" y="6211"/>
                    <a:pt x="1825" y="6211"/>
                  </a:cubicBezTo>
                  <a:cubicBezTo>
                    <a:pt x="1945" y="6211"/>
                    <a:pt x="2069" y="6187"/>
                    <a:pt x="2173" y="6122"/>
                  </a:cubicBezTo>
                  <a:cubicBezTo>
                    <a:pt x="2323" y="6038"/>
                    <a:pt x="2440" y="5921"/>
                    <a:pt x="2524" y="5788"/>
                  </a:cubicBezTo>
                  <a:cubicBezTo>
                    <a:pt x="2624" y="5637"/>
                    <a:pt x="2674" y="5470"/>
                    <a:pt x="2724" y="5303"/>
                  </a:cubicBezTo>
                  <a:cubicBezTo>
                    <a:pt x="2774" y="4936"/>
                    <a:pt x="2774" y="4568"/>
                    <a:pt x="2724" y="4200"/>
                  </a:cubicBezTo>
                  <a:cubicBezTo>
                    <a:pt x="2657" y="3816"/>
                    <a:pt x="2724" y="3415"/>
                    <a:pt x="2891" y="3064"/>
                  </a:cubicBezTo>
                  <a:cubicBezTo>
                    <a:pt x="3092" y="2713"/>
                    <a:pt x="3359" y="2429"/>
                    <a:pt x="3543" y="2078"/>
                  </a:cubicBezTo>
                  <a:cubicBezTo>
                    <a:pt x="3643" y="1911"/>
                    <a:pt x="3693" y="1728"/>
                    <a:pt x="3710" y="1544"/>
                  </a:cubicBezTo>
                  <a:cubicBezTo>
                    <a:pt x="3727" y="1360"/>
                    <a:pt x="3693" y="1176"/>
                    <a:pt x="3626" y="1009"/>
                  </a:cubicBezTo>
                  <a:cubicBezTo>
                    <a:pt x="3493" y="692"/>
                    <a:pt x="3259" y="424"/>
                    <a:pt x="2975" y="241"/>
                  </a:cubicBezTo>
                  <a:cubicBezTo>
                    <a:pt x="2724" y="90"/>
                    <a:pt x="2423" y="7"/>
                    <a:pt x="2139" y="7"/>
                  </a:cubicBezTo>
                  <a:cubicBezTo>
                    <a:pt x="2085" y="2"/>
                    <a:pt x="2030" y="0"/>
                    <a:pt x="1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78;p60">
              <a:extLst>
                <a:ext uri="{FF2B5EF4-FFF2-40B4-BE49-F238E27FC236}">
                  <a16:creationId xmlns:a16="http://schemas.microsoft.com/office/drawing/2014/main" id="{9406485B-8362-4809-9BD1-08A92DD73443}"/>
                </a:ext>
              </a:extLst>
            </p:cNvPr>
            <p:cNvSpPr/>
            <p:nvPr/>
          </p:nvSpPr>
          <p:spPr>
            <a:xfrm>
              <a:off x="2827833" y="1916524"/>
              <a:ext cx="160154" cy="261368"/>
            </a:xfrm>
            <a:custGeom>
              <a:avLst/>
              <a:gdLst/>
              <a:ahLst/>
              <a:cxnLst/>
              <a:rect l="l" t="t" r="r" b="b"/>
              <a:pathLst>
                <a:path w="4997" h="8155" extrusionOk="0">
                  <a:moveTo>
                    <a:pt x="3526" y="1"/>
                  </a:moveTo>
                  <a:cubicBezTo>
                    <a:pt x="3393" y="17"/>
                    <a:pt x="3259" y="51"/>
                    <a:pt x="3142" y="84"/>
                  </a:cubicBezTo>
                  <a:cubicBezTo>
                    <a:pt x="2942" y="151"/>
                    <a:pt x="2741" y="251"/>
                    <a:pt x="2574" y="368"/>
                  </a:cubicBezTo>
                  <a:cubicBezTo>
                    <a:pt x="2056" y="752"/>
                    <a:pt x="1755" y="1337"/>
                    <a:pt x="1772" y="1972"/>
                  </a:cubicBezTo>
                  <a:cubicBezTo>
                    <a:pt x="1772" y="2356"/>
                    <a:pt x="1755" y="2741"/>
                    <a:pt x="1705" y="3125"/>
                  </a:cubicBezTo>
                  <a:cubicBezTo>
                    <a:pt x="1655" y="3325"/>
                    <a:pt x="1572" y="3526"/>
                    <a:pt x="1455" y="3676"/>
                  </a:cubicBezTo>
                  <a:cubicBezTo>
                    <a:pt x="1304" y="3843"/>
                    <a:pt x="1154" y="3994"/>
                    <a:pt x="970" y="4128"/>
                  </a:cubicBezTo>
                  <a:cubicBezTo>
                    <a:pt x="803" y="4261"/>
                    <a:pt x="619" y="4412"/>
                    <a:pt x="469" y="4579"/>
                  </a:cubicBezTo>
                  <a:cubicBezTo>
                    <a:pt x="302" y="4762"/>
                    <a:pt x="201" y="4963"/>
                    <a:pt x="135" y="5197"/>
                  </a:cubicBezTo>
                  <a:cubicBezTo>
                    <a:pt x="1" y="5648"/>
                    <a:pt x="51" y="6133"/>
                    <a:pt x="235" y="6567"/>
                  </a:cubicBezTo>
                  <a:cubicBezTo>
                    <a:pt x="419" y="6968"/>
                    <a:pt x="703" y="7302"/>
                    <a:pt x="1070" y="7536"/>
                  </a:cubicBezTo>
                  <a:cubicBezTo>
                    <a:pt x="1404" y="7753"/>
                    <a:pt x="1755" y="7920"/>
                    <a:pt x="2140" y="8021"/>
                  </a:cubicBezTo>
                  <a:cubicBezTo>
                    <a:pt x="2474" y="8104"/>
                    <a:pt x="2808" y="8138"/>
                    <a:pt x="3142" y="8154"/>
                  </a:cubicBezTo>
                  <a:cubicBezTo>
                    <a:pt x="3627" y="8154"/>
                    <a:pt x="4128" y="8121"/>
                    <a:pt x="4613" y="8054"/>
                  </a:cubicBezTo>
                  <a:cubicBezTo>
                    <a:pt x="4780" y="8037"/>
                    <a:pt x="4913" y="8004"/>
                    <a:pt x="4997" y="7987"/>
                  </a:cubicBezTo>
                  <a:lnTo>
                    <a:pt x="4997" y="7987"/>
                  </a:lnTo>
                  <a:lnTo>
                    <a:pt x="4596" y="8021"/>
                  </a:lnTo>
                  <a:cubicBezTo>
                    <a:pt x="4194" y="8076"/>
                    <a:pt x="3793" y="8108"/>
                    <a:pt x="3392" y="8108"/>
                  </a:cubicBezTo>
                  <a:cubicBezTo>
                    <a:pt x="3308" y="8108"/>
                    <a:pt x="3225" y="8107"/>
                    <a:pt x="3142" y="8104"/>
                  </a:cubicBezTo>
                  <a:cubicBezTo>
                    <a:pt x="2808" y="8087"/>
                    <a:pt x="2474" y="8037"/>
                    <a:pt x="2156" y="7954"/>
                  </a:cubicBezTo>
                  <a:cubicBezTo>
                    <a:pt x="1772" y="7870"/>
                    <a:pt x="1421" y="7703"/>
                    <a:pt x="1104" y="7486"/>
                  </a:cubicBezTo>
                  <a:cubicBezTo>
                    <a:pt x="753" y="7252"/>
                    <a:pt x="469" y="6918"/>
                    <a:pt x="302" y="6534"/>
                  </a:cubicBezTo>
                  <a:cubicBezTo>
                    <a:pt x="118" y="6116"/>
                    <a:pt x="85" y="5665"/>
                    <a:pt x="185" y="5214"/>
                  </a:cubicBezTo>
                  <a:cubicBezTo>
                    <a:pt x="252" y="4996"/>
                    <a:pt x="369" y="4796"/>
                    <a:pt x="519" y="4629"/>
                  </a:cubicBezTo>
                  <a:cubicBezTo>
                    <a:pt x="669" y="4462"/>
                    <a:pt x="836" y="4311"/>
                    <a:pt x="1020" y="4178"/>
                  </a:cubicBezTo>
                  <a:cubicBezTo>
                    <a:pt x="1204" y="4044"/>
                    <a:pt x="1354" y="3894"/>
                    <a:pt x="1505" y="3727"/>
                  </a:cubicBezTo>
                  <a:cubicBezTo>
                    <a:pt x="1638" y="3543"/>
                    <a:pt x="1722" y="3359"/>
                    <a:pt x="1772" y="3142"/>
                  </a:cubicBezTo>
                  <a:cubicBezTo>
                    <a:pt x="1822" y="2757"/>
                    <a:pt x="1839" y="2373"/>
                    <a:pt x="1822" y="1972"/>
                  </a:cubicBezTo>
                  <a:cubicBezTo>
                    <a:pt x="1805" y="1354"/>
                    <a:pt x="2106" y="769"/>
                    <a:pt x="2608" y="402"/>
                  </a:cubicBezTo>
                  <a:cubicBezTo>
                    <a:pt x="2758" y="285"/>
                    <a:pt x="2958" y="184"/>
                    <a:pt x="3142" y="117"/>
                  </a:cubicBezTo>
                  <a:cubicBezTo>
                    <a:pt x="3326" y="51"/>
                    <a:pt x="3493" y="17"/>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79;p60">
              <a:extLst>
                <a:ext uri="{FF2B5EF4-FFF2-40B4-BE49-F238E27FC236}">
                  <a16:creationId xmlns:a16="http://schemas.microsoft.com/office/drawing/2014/main" id="{BFE3AAB9-18F5-42DD-A0CF-DD56E02D4BEA}"/>
                </a:ext>
              </a:extLst>
            </p:cNvPr>
            <p:cNvSpPr/>
            <p:nvPr/>
          </p:nvSpPr>
          <p:spPr>
            <a:xfrm>
              <a:off x="2680595" y="2183533"/>
              <a:ext cx="118906" cy="93426"/>
            </a:xfrm>
            <a:custGeom>
              <a:avLst/>
              <a:gdLst/>
              <a:ahLst/>
              <a:cxnLst/>
              <a:rect l="l" t="t" r="r" b="b"/>
              <a:pathLst>
                <a:path w="3710" h="2915" extrusionOk="0">
                  <a:moveTo>
                    <a:pt x="962" y="0"/>
                  </a:moveTo>
                  <a:cubicBezTo>
                    <a:pt x="869" y="0"/>
                    <a:pt x="776" y="8"/>
                    <a:pt x="685" y="24"/>
                  </a:cubicBezTo>
                  <a:cubicBezTo>
                    <a:pt x="485" y="74"/>
                    <a:pt x="301" y="157"/>
                    <a:pt x="150" y="274"/>
                  </a:cubicBezTo>
                  <a:cubicBezTo>
                    <a:pt x="117" y="308"/>
                    <a:pt x="67" y="358"/>
                    <a:pt x="34" y="391"/>
                  </a:cubicBezTo>
                  <a:cubicBezTo>
                    <a:pt x="17" y="425"/>
                    <a:pt x="0" y="441"/>
                    <a:pt x="0" y="441"/>
                  </a:cubicBezTo>
                  <a:cubicBezTo>
                    <a:pt x="17" y="441"/>
                    <a:pt x="67" y="391"/>
                    <a:pt x="167" y="308"/>
                  </a:cubicBezTo>
                  <a:cubicBezTo>
                    <a:pt x="318" y="191"/>
                    <a:pt x="501" y="107"/>
                    <a:pt x="702" y="74"/>
                  </a:cubicBezTo>
                  <a:cubicBezTo>
                    <a:pt x="783" y="64"/>
                    <a:pt x="867" y="58"/>
                    <a:pt x="952" y="58"/>
                  </a:cubicBezTo>
                  <a:cubicBezTo>
                    <a:pt x="1148" y="58"/>
                    <a:pt x="1351" y="88"/>
                    <a:pt x="1537" y="157"/>
                  </a:cubicBezTo>
                  <a:cubicBezTo>
                    <a:pt x="1871" y="274"/>
                    <a:pt x="2172" y="458"/>
                    <a:pt x="2423" y="709"/>
                  </a:cubicBezTo>
                  <a:cubicBezTo>
                    <a:pt x="2673" y="943"/>
                    <a:pt x="2891" y="1227"/>
                    <a:pt x="3074" y="1528"/>
                  </a:cubicBezTo>
                  <a:cubicBezTo>
                    <a:pt x="3242" y="1795"/>
                    <a:pt x="3392" y="2062"/>
                    <a:pt x="3509" y="2279"/>
                  </a:cubicBezTo>
                  <a:cubicBezTo>
                    <a:pt x="3559" y="2363"/>
                    <a:pt x="3609" y="2463"/>
                    <a:pt x="3643" y="2563"/>
                  </a:cubicBezTo>
                  <a:cubicBezTo>
                    <a:pt x="3676" y="2664"/>
                    <a:pt x="3693" y="2747"/>
                    <a:pt x="3643" y="2797"/>
                  </a:cubicBezTo>
                  <a:cubicBezTo>
                    <a:pt x="3609" y="2831"/>
                    <a:pt x="3576" y="2864"/>
                    <a:pt x="3526" y="2881"/>
                  </a:cubicBezTo>
                  <a:cubicBezTo>
                    <a:pt x="3492" y="2898"/>
                    <a:pt x="3475" y="2914"/>
                    <a:pt x="3475" y="2914"/>
                  </a:cubicBezTo>
                  <a:cubicBezTo>
                    <a:pt x="3492" y="2914"/>
                    <a:pt x="3509" y="2898"/>
                    <a:pt x="3526" y="2898"/>
                  </a:cubicBezTo>
                  <a:cubicBezTo>
                    <a:pt x="3576" y="2881"/>
                    <a:pt x="3626" y="2848"/>
                    <a:pt x="3676" y="2814"/>
                  </a:cubicBezTo>
                  <a:cubicBezTo>
                    <a:pt x="3693" y="2781"/>
                    <a:pt x="3709" y="2731"/>
                    <a:pt x="3709" y="2697"/>
                  </a:cubicBezTo>
                  <a:cubicBezTo>
                    <a:pt x="3709" y="2647"/>
                    <a:pt x="3693" y="2597"/>
                    <a:pt x="3693" y="2563"/>
                  </a:cubicBezTo>
                  <a:cubicBezTo>
                    <a:pt x="3643" y="2446"/>
                    <a:pt x="3609" y="2346"/>
                    <a:pt x="3542" y="2246"/>
                  </a:cubicBezTo>
                  <a:cubicBezTo>
                    <a:pt x="3425" y="2029"/>
                    <a:pt x="3292" y="1778"/>
                    <a:pt x="3125" y="1494"/>
                  </a:cubicBezTo>
                  <a:cubicBezTo>
                    <a:pt x="2941" y="1193"/>
                    <a:pt x="2724" y="909"/>
                    <a:pt x="2456" y="659"/>
                  </a:cubicBezTo>
                  <a:cubicBezTo>
                    <a:pt x="2206" y="408"/>
                    <a:pt x="1888" y="208"/>
                    <a:pt x="1554" y="91"/>
                  </a:cubicBezTo>
                  <a:cubicBezTo>
                    <a:pt x="1361" y="34"/>
                    <a:pt x="1160"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0;p60">
              <a:extLst>
                <a:ext uri="{FF2B5EF4-FFF2-40B4-BE49-F238E27FC236}">
                  <a16:creationId xmlns:a16="http://schemas.microsoft.com/office/drawing/2014/main" id="{D08F2CB6-0538-414A-A2F8-1C57FFF31359}"/>
                </a:ext>
              </a:extLst>
            </p:cNvPr>
            <p:cNvSpPr/>
            <p:nvPr/>
          </p:nvSpPr>
          <p:spPr>
            <a:xfrm>
              <a:off x="2843922" y="1741948"/>
              <a:ext cx="40191" cy="46825"/>
            </a:xfrm>
            <a:custGeom>
              <a:avLst/>
              <a:gdLst/>
              <a:ahLst/>
              <a:cxnLst/>
              <a:rect l="l" t="t" r="r" b="b"/>
              <a:pathLst>
                <a:path w="1254" h="1461" extrusionOk="0">
                  <a:moveTo>
                    <a:pt x="100" y="1"/>
                  </a:moveTo>
                  <a:cubicBezTo>
                    <a:pt x="67" y="101"/>
                    <a:pt x="34" y="218"/>
                    <a:pt x="34" y="335"/>
                  </a:cubicBezTo>
                  <a:cubicBezTo>
                    <a:pt x="0" y="619"/>
                    <a:pt x="67" y="903"/>
                    <a:pt x="217" y="1137"/>
                  </a:cubicBezTo>
                  <a:cubicBezTo>
                    <a:pt x="318" y="1254"/>
                    <a:pt x="435" y="1354"/>
                    <a:pt x="585" y="1421"/>
                  </a:cubicBezTo>
                  <a:cubicBezTo>
                    <a:pt x="671" y="1445"/>
                    <a:pt x="765" y="1461"/>
                    <a:pt x="856" y="1461"/>
                  </a:cubicBezTo>
                  <a:cubicBezTo>
                    <a:pt x="889" y="1461"/>
                    <a:pt x="921" y="1459"/>
                    <a:pt x="953" y="1454"/>
                  </a:cubicBezTo>
                  <a:cubicBezTo>
                    <a:pt x="1036" y="1437"/>
                    <a:pt x="1120" y="1404"/>
                    <a:pt x="1187" y="1337"/>
                  </a:cubicBezTo>
                  <a:cubicBezTo>
                    <a:pt x="1237" y="1304"/>
                    <a:pt x="1253" y="1287"/>
                    <a:pt x="1253" y="1270"/>
                  </a:cubicBezTo>
                  <a:lnTo>
                    <a:pt x="1253" y="1270"/>
                  </a:lnTo>
                  <a:cubicBezTo>
                    <a:pt x="1153" y="1337"/>
                    <a:pt x="1053" y="1371"/>
                    <a:pt x="953" y="1404"/>
                  </a:cubicBezTo>
                  <a:cubicBezTo>
                    <a:pt x="923" y="1408"/>
                    <a:pt x="894" y="1410"/>
                    <a:pt x="865" y="1410"/>
                  </a:cubicBezTo>
                  <a:cubicBezTo>
                    <a:pt x="777" y="1410"/>
                    <a:pt x="689" y="1392"/>
                    <a:pt x="602" y="1354"/>
                  </a:cubicBezTo>
                  <a:cubicBezTo>
                    <a:pt x="468" y="1304"/>
                    <a:pt x="351" y="1204"/>
                    <a:pt x="284" y="1087"/>
                  </a:cubicBezTo>
                  <a:cubicBezTo>
                    <a:pt x="134" y="869"/>
                    <a:pt x="67" y="602"/>
                    <a:pt x="84" y="335"/>
                  </a:cubicBezTo>
                  <a:cubicBezTo>
                    <a:pt x="84" y="134"/>
                    <a:pt x="117"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1;p60">
              <a:extLst>
                <a:ext uri="{FF2B5EF4-FFF2-40B4-BE49-F238E27FC236}">
                  <a16:creationId xmlns:a16="http://schemas.microsoft.com/office/drawing/2014/main" id="{DCBB8AB4-9F52-4560-9BA9-7E1BFEB4AACF}"/>
                </a:ext>
              </a:extLst>
            </p:cNvPr>
            <p:cNvSpPr/>
            <p:nvPr/>
          </p:nvSpPr>
          <p:spPr>
            <a:xfrm>
              <a:off x="2855171" y="1544648"/>
              <a:ext cx="36954" cy="118072"/>
            </a:xfrm>
            <a:custGeom>
              <a:avLst/>
              <a:gdLst/>
              <a:ahLst/>
              <a:cxnLst/>
              <a:rect l="l" t="t" r="r" b="b"/>
              <a:pathLst>
                <a:path w="1153" h="3684" extrusionOk="0">
                  <a:moveTo>
                    <a:pt x="1003" y="0"/>
                  </a:moveTo>
                  <a:cubicBezTo>
                    <a:pt x="986" y="0"/>
                    <a:pt x="969" y="2"/>
                    <a:pt x="952" y="8"/>
                  </a:cubicBezTo>
                  <a:cubicBezTo>
                    <a:pt x="769" y="8"/>
                    <a:pt x="585" y="108"/>
                    <a:pt x="468" y="242"/>
                  </a:cubicBezTo>
                  <a:cubicBezTo>
                    <a:pt x="384" y="342"/>
                    <a:pt x="334" y="476"/>
                    <a:pt x="318" y="609"/>
                  </a:cubicBezTo>
                  <a:cubicBezTo>
                    <a:pt x="301" y="760"/>
                    <a:pt x="334" y="910"/>
                    <a:pt x="418" y="1044"/>
                  </a:cubicBezTo>
                  <a:cubicBezTo>
                    <a:pt x="501" y="1161"/>
                    <a:pt x="568" y="1311"/>
                    <a:pt x="602" y="1461"/>
                  </a:cubicBezTo>
                  <a:cubicBezTo>
                    <a:pt x="618" y="1528"/>
                    <a:pt x="602" y="1612"/>
                    <a:pt x="568" y="1679"/>
                  </a:cubicBezTo>
                  <a:cubicBezTo>
                    <a:pt x="518" y="1762"/>
                    <a:pt x="485" y="1829"/>
                    <a:pt x="418" y="1879"/>
                  </a:cubicBezTo>
                  <a:cubicBezTo>
                    <a:pt x="301" y="2013"/>
                    <a:pt x="184" y="2146"/>
                    <a:pt x="100" y="2297"/>
                  </a:cubicBezTo>
                  <a:cubicBezTo>
                    <a:pt x="34" y="2447"/>
                    <a:pt x="0" y="2614"/>
                    <a:pt x="0" y="2765"/>
                  </a:cubicBezTo>
                  <a:cubicBezTo>
                    <a:pt x="17" y="2915"/>
                    <a:pt x="50" y="3065"/>
                    <a:pt x="117" y="3199"/>
                  </a:cubicBezTo>
                  <a:cubicBezTo>
                    <a:pt x="184" y="3316"/>
                    <a:pt x="267" y="3400"/>
                    <a:pt x="384" y="3483"/>
                  </a:cubicBezTo>
                  <a:cubicBezTo>
                    <a:pt x="518" y="3600"/>
                    <a:pt x="702" y="3667"/>
                    <a:pt x="886" y="3684"/>
                  </a:cubicBezTo>
                  <a:cubicBezTo>
                    <a:pt x="936" y="3684"/>
                    <a:pt x="986" y="3684"/>
                    <a:pt x="1036" y="3667"/>
                  </a:cubicBezTo>
                  <a:lnTo>
                    <a:pt x="1086" y="3667"/>
                  </a:lnTo>
                  <a:cubicBezTo>
                    <a:pt x="1086" y="3659"/>
                    <a:pt x="1069" y="3659"/>
                    <a:pt x="1036" y="3659"/>
                  </a:cubicBezTo>
                  <a:cubicBezTo>
                    <a:pt x="1003" y="3659"/>
                    <a:pt x="952" y="3659"/>
                    <a:pt x="886" y="3650"/>
                  </a:cubicBezTo>
                  <a:cubicBezTo>
                    <a:pt x="719" y="3634"/>
                    <a:pt x="551" y="3550"/>
                    <a:pt x="401" y="3450"/>
                  </a:cubicBezTo>
                  <a:cubicBezTo>
                    <a:pt x="201" y="3283"/>
                    <a:pt x="67" y="3032"/>
                    <a:pt x="67" y="2765"/>
                  </a:cubicBezTo>
                  <a:cubicBezTo>
                    <a:pt x="67" y="2614"/>
                    <a:pt x="100" y="2464"/>
                    <a:pt x="167" y="2330"/>
                  </a:cubicBezTo>
                  <a:cubicBezTo>
                    <a:pt x="251" y="2180"/>
                    <a:pt x="351" y="2046"/>
                    <a:pt x="468" y="1929"/>
                  </a:cubicBezTo>
                  <a:cubicBezTo>
                    <a:pt x="535" y="1862"/>
                    <a:pt x="585" y="1796"/>
                    <a:pt x="618" y="1712"/>
                  </a:cubicBezTo>
                  <a:cubicBezTo>
                    <a:pt x="668" y="1629"/>
                    <a:pt x="685" y="1545"/>
                    <a:pt x="668" y="1445"/>
                  </a:cubicBezTo>
                  <a:cubicBezTo>
                    <a:pt x="618" y="1294"/>
                    <a:pt x="551" y="1144"/>
                    <a:pt x="468" y="1010"/>
                  </a:cubicBezTo>
                  <a:cubicBezTo>
                    <a:pt x="334" y="776"/>
                    <a:pt x="351" y="492"/>
                    <a:pt x="501" y="275"/>
                  </a:cubicBezTo>
                  <a:cubicBezTo>
                    <a:pt x="618" y="141"/>
                    <a:pt x="785" y="41"/>
                    <a:pt x="952" y="24"/>
                  </a:cubicBezTo>
                  <a:lnTo>
                    <a:pt x="1153" y="24"/>
                  </a:lnTo>
                  <a:cubicBezTo>
                    <a:pt x="1136" y="24"/>
                    <a:pt x="1120" y="8"/>
                    <a:pt x="1103" y="8"/>
                  </a:cubicBezTo>
                  <a:cubicBezTo>
                    <a:pt x="1069" y="8"/>
                    <a:pt x="1036" y="0"/>
                    <a:pt x="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2;p60">
              <a:extLst>
                <a:ext uri="{FF2B5EF4-FFF2-40B4-BE49-F238E27FC236}">
                  <a16:creationId xmlns:a16="http://schemas.microsoft.com/office/drawing/2014/main" id="{7DB9D141-84A8-4F58-9164-7F273555F4D3}"/>
                </a:ext>
              </a:extLst>
            </p:cNvPr>
            <p:cNvSpPr/>
            <p:nvPr/>
          </p:nvSpPr>
          <p:spPr>
            <a:xfrm>
              <a:off x="2681108" y="1575929"/>
              <a:ext cx="50927" cy="127495"/>
            </a:xfrm>
            <a:custGeom>
              <a:avLst/>
              <a:gdLst/>
              <a:ahLst/>
              <a:cxnLst/>
              <a:rect l="l" t="t" r="r" b="b"/>
              <a:pathLst>
                <a:path w="1589" h="3978" extrusionOk="0">
                  <a:moveTo>
                    <a:pt x="51" y="1"/>
                  </a:moveTo>
                  <a:cubicBezTo>
                    <a:pt x="34" y="18"/>
                    <a:pt x="18" y="18"/>
                    <a:pt x="1" y="18"/>
                  </a:cubicBezTo>
                  <a:cubicBezTo>
                    <a:pt x="68" y="18"/>
                    <a:pt x="134" y="18"/>
                    <a:pt x="201" y="34"/>
                  </a:cubicBezTo>
                  <a:cubicBezTo>
                    <a:pt x="402" y="68"/>
                    <a:pt x="569" y="151"/>
                    <a:pt x="686" y="302"/>
                  </a:cubicBezTo>
                  <a:cubicBezTo>
                    <a:pt x="769" y="419"/>
                    <a:pt x="820" y="536"/>
                    <a:pt x="836" y="669"/>
                  </a:cubicBezTo>
                  <a:cubicBezTo>
                    <a:pt x="836" y="820"/>
                    <a:pt x="836" y="970"/>
                    <a:pt x="803" y="1120"/>
                  </a:cubicBezTo>
                  <a:cubicBezTo>
                    <a:pt x="769" y="1271"/>
                    <a:pt x="736" y="1438"/>
                    <a:pt x="719" y="1622"/>
                  </a:cubicBezTo>
                  <a:cubicBezTo>
                    <a:pt x="686" y="1805"/>
                    <a:pt x="719" y="2006"/>
                    <a:pt x="803" y="2173"/>
                  </a:cubicBezTo>
                  <a:cubicBezTo>
                    <a:pt x="903" y="2323"/>
                    <a:pt x="1037" y="2457"/>
                    <a:pt x="1187" y="2574"/>
                  </a:cubicBezTo>
                  <a:cubicBezTo>
                    <a:pt x="1321" y="2674"/>
                    <a:pt x="1404" y="2825"/>
                    <a:pt x="1438" y="2975"/>
                  </a:cubicBezTo>
                  <a:cubicBezTo>
                    <a:pt x="1521" y="3259"/>
                    <a:pt x="1438" y="3543"/>
                    <a:pt x="1237" y="3744"/>
                  </a:cubicBezTo>
                  <a:cubicBezTo>
                    <a:pt x="1087" y="3877"/>
                    <a:pt x="903" y="3944"/>
                    <a:pt x="719" y="3961"/>
                  </a:cubicBezTo>
                  <a:cubicBezTo>
                    <a:pt x="636" y="3961"/>
                    <a:pt x="569" y="3961"/>
                    <a:pt x="502" y="3944"/>
                  </a:cubicBezTo>
                  <a:lnTo>
                    <a:pt x="502" y="3944"/>
                  </a:lnTo>
                  <a:cubicBezTo>
                    <a:pt x="519" y="3961"/>
                    <a:pt x="535" y="3961"/>
                    <a:pt x="552" y="3961"/>
                  </a:cubicBezTo>
                  <a:cubicBezTo>
                    <a:pt x="602" y="3978"/>
                    <a:pt x="669" y="3978"/>
                    <a:pt x="719" y="3978"/>
                  </a:cubicBezTo>
                  <a:cubicBezTo>
                    <a:pt x="920" y="3978"/>
                    <a:pt x="1104" y="3911"/>
                    <a:pt x="1254" y="3777"/>
                  </a:cubicBezTo>
                  <a:cubicBezTo>
                    <a:pt x="1488" y="3577"/>
                    <a:pt x="1588" y="3259"/>
                    <a:pt x="1505" y="2958"/>
                  </a:cubicBezTo>
                  <a:cubicBezTo>
                    <a:pt x="1471" y="2791"/>
                    <a:pt x="1371" y="2641"/>
                    <a:pt x="1237" y="2524"/>
                  </a:cubicBezTo>
                  <a:cubicBezTo>
                    <a:pt x="1087" y="2407"/>
                    <a:pt x="970" y="2290"/>
                    <a:pt x="853" y="2140"/>
                  </a:cubicBezTo>
                  <a:cubicBezTo>
                    <a:pt x="786" y="1972"/>
                    <a:pt x="753" y="1805"/>
                    <a:pt x="786" y="1622"/>
                  </a:cubicBezTo>
                  <a:cubicBezTo>
                    <a:pt x="803" y="1455"/>
                    <a:pt x="836" y="1287"/>
                    <a:pt x="870" y="1120"/>
                  </a:cubicBezTo>
                  <a:cubicBezTo>
                    <a:pt x="903" y="970"/>
                    <a:pt x="903" y="820"/>
                    <a:pt x="886" y="653"/>
                  </a:cubicBezTo>
                  <a:cubicBezTo>
                    <a:pt x="870" y="519"/>
                    <a:pt x="820" y="385"/>
                    <a:pt x="719" y="285"/>
                  </a:cubicBezTo>
                  <a:cubicBezTo>
                    <a:pt x="602" y="118"/>
                    <a:pt x="419" y="18"/>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3;p60">
              <a:extLst>
                <a:ext uri="{FF2B5EF4-FFF2-40B4-BE49-F238E27FC236}">
                  <a16:creationId xmlns:a16="http://schemas.microsoft.com/office/drawing/2014/main" id="{81F214A7-8680-4762-937E-2F52999018EF}"/>
                </a:ext>
              </a:extLst>
            </p:cNvPr>
            <p:cNvSpPr/>
            <p:nvPr/>
          </p:nvSpPr>
          <p:spPr>
            <a:xfrm>
              <a:off x="2659154" y="1319401"/>
              <a:ext cx="237266" cy="196114"/>
            </a:xfrm>
            <a:custGeom>
              <a:avLst/>
              <a:gdLst/>
              <a:ahLst/>
              <a:cxnLst/>
              <a:rect l="l" t="t" r="r" b="b"/>
              <a:pathLst>
                <a:path w="7403" h="6119" extrusionOk="0">
                  <a:moveTo>
                    <a:pt x="4751" y="1"/>
                  </a:moveTo>
                  <a:cubicBezTo>
                    <a:pt x="4645" y="1"/>
                    <a:pt x="4537" y="12"/>
                    <a:pt x="4429" y="35"/>
                  </a:cubicBezTo>
                  <a:lnTo>
                    <a:pt x="2006" y="453"/>
                  </a:lnTo>
                  <a:cubicBezTo>
                    <a:pt x="1722" y="586"/>
                    <a:pt x="1354" y="1104"/>
                    <a:pt x="1237" y="1388"/>
                  </a:cubicBezTo>
                  <a:cubicBezTo>
                    <a:pt x="1170" y="1606"/>
                    <a:pt x="1070" y="2057"/>
                    <a:pt x="970" y="2257"/>
                  </a:cubicBezTo>
                  <a:cubicBezTo>
                    <a:pt x="853" y="2491"/>
                    <a:pt x="619" y="2658"/>
                    <a:pt x="452" y="2859"/>
                  </a:cubicBezTo>
                  <a:cubicBezTo>
                    <a:pt x="1" y="3443"/>
                    <a:pt x="218" y="4312"/>
                    <a:pt x="886" y="4613"/>
                  </a:cubicBezTo>
                  <a:cubicBezTo>
                    <a:pt x="652" y="4964"/>
                    <a:pt x="686" y="5448"/>
                    <a:pt x="1003" y="5766"/>
                  </a:cubicBezTo>
                  <a:cubicBezTo>
                    <a:pt x="1233" y="5996"/>
                    <a:pt x="1551" y="6119"/>
                    <a:pt x="1875" y="6119"/>
                  </a:cubicBezTo>
                  <a:cubicBezTo>
                    <a:pt x="1975" y="6119"/>
                    <a:pt x="2075" y="6107"/>
                    <a:pt x="2173" y="6083"/>
                  </a:cubicBezTo>
                  <a:cubicBezTo>
                    <a:pt x="2591" y="5983"/>
                    <a:pt x="2958" y="5766"/>
                    <a:pt x="3259" y="5465"/>
                  </a:cubicBezTo>
                  <a:cubicBezTo>
                    <a:pt x="3459" y="5281"/>
                    <a:pt x="3660" y="5064"/>
                    <a:pt x="3927" y="5031"/>
                  </a:cubicBezTo>
                  <a:cubicBezTo>
                    <a:pt x="4004" y="5019"/>
                    <a:pt x="4104" y="5007"/>
                    <a:pt x="4201" y="5007"/>
                  </a:cubicBezTo>
                  <a:cubicBezTo>
                    <a:pt x="4380" y="5007"/>
                    <a:pt x="4551" y="5047"/>
                    <a:pt x="4562" y="5198"/>
                  </a:cubicBezTo>
                  <a:cubicBezTo>
                    <a:pt x="4618" y="5767"/>
                    <a:pt x="5100" y="6013"/>
                    <a:pt x="5635" y="6013"/>
                  </a:cubicBezTo>
                  <a:cubicBezTo>
                    <a:pt x="5744" y="6013"/>
                    <a:pt x="5855" y="6003"/>
                    <a:pt x="5966" y="5983"/>
                  </a:cubicBezTo>
                  <a:cubicBezTo>
                    <a:pt x="6450" y="5900"/>
                    <a:pt x="7319" y="5749"/>
                    <a:pt x="6968" y="4496"/>
                  </a:cubicBezTo>
                  <a:cubicBezTo>
                    <a:pt x="6918" y="4245"/>
                    <a:pt x="6952" y="3995"/>
                    <a:pt x="7052" y="3761"/>
                  </a:cubicBezTo>
                  <a:cubicBezTo>
                    <a:pt x="7102" y="3611"/>
                    <a:pt x="7219" y="3477"/>
                    <a:pt x="7286" y="3310"/>
                  </a:cubicBezTo>
                  <a:cubicBezTo>
                    <a:pt x="7403" y="2992"/>
                    <a:pt x="7269" y="2625"/>
                    <a:pt x="6968" y="2458"/>
                  </a:cubicBezTo>
                  <a:cubicBezTo>
                    <a:pt x="6801" y="2391"/>
                    <a:pt x="6634" y="2324"/>
                    <a:pt x="6484" y="2224"/>
                  </a:cubicBezTo>
                  <a:cubicBezTo>
                    <a:pt x="6317" y="2040"/>
                    <a:pt x="6350" y="1739"/>
                    <a:pt x="6333" y="1489"/>
                  </a:cubicBezTo>
                  <a:cubicBezTo>
                    <a:pt x="6274" y="647"/>
                    <a:pt x="5562" y="1"/>
                    <a:pt x="47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84;p60">
              <a:extLst>
                <a:ext uri="{FF2B5EF4-FFF2-40B4-BE49-F238E27FC236}">
                  <a16:creationId xmlns:a16="http://schemas.microsoft.com/office/drawing/2014/main" id="{3E6EA262-E234-4F73-9C6B-B5A717C8A1B3}"/>
                </a:ext>
              </a:extLst>
            </p:cNvPr>
            <p:cNvSpPr/>
            <p:nvPr/>
          </p:nvSpPr>
          <p:spPr>
            <a:xfrm>
              <a:off x="2714312" y="1338534"/>
              <a:ext cx="124290" cy="201018"/>
            </a:xfrm>
            <a:custGeom>
              <a:avLst/>
              <a:gdLst/>
              <a:ahLst/>
              <a:cxnLst/>
              <a:rect l="l" t="t" r="r" b="b"/>
              <a:pathLst>
                <a:path w="3878" h="6272" extrusionOk="0">
                  <a:moveTo>
                    <a:pt x="1714" y="1"/>
                  </a:moveTo>
                  <a:cubicBezTo>
                    <a:pt x="1123" y="1"/>
                    <a:pt x="532" y="147"/>
                    <a:pt x="1" y="440"/>
                  </a:cubicBezTo>
                  <a:cubicBezTo>
                    <a:pt x="1" y="440"/>
                    <a:pt x="51" y="2780"/>
                    <a:pt x="151" y="3799"/>
                  </a:cubicBezTo>
                  <a:cubicBezTo>
                    <a:pt x="251" y="4818"/>
                    <a:pt x="1287" y="4885"/>
                    <a:pt x="1287" y="4885"/>
                  </a:cubicBezTo>
                  <a:cubicBezTo>
                    <a:pt x="1287" y="4885"/>
                    <a:pt x="1371" y="5988"/>
                    <a:pt x="1421" y="6272"/>
                  </a:cubicBezTo>
                  <a:lnTo>
                    <a:pt x="3877" y="6238"/>
                  </a:lnTo>
                  <a:lnTo>
                    <a:pt x="3760" y="641"/>
                  </a:lnTo>
                  <a:lnTo>
                    <a:pt x="3593" y="541"/>
                  </a:lnTo>
                  <a:cubicBezTo>
                    <a:pt x="3022" y="181"/>
                    <a:pt x="2368" y="1"/>
                    <a:pt x="1714"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85;p60">
              <a:extLst>
                <a:ext uri="{FF2B5EF4-FFF2-40B4-BE49-F238E27FC236}">
                  <a16:creationId xmlns:a16="http://schemas.microsoft.com/office/drawing/2014/main" id="{B047B154-AE68-473F-BEA1-D053DC669320}"/>
                </a:ext>
              </a:extLst>
            </p:cNvPr>
            <p:cNvSpPr/>
            <p:nvPr/>
          </p:nvSpPr>
          <p:spPr>
            <a:xfrm>
              <a:off x="2741105" y="1399750"/>
              <a:ext cx="11794" cy="40415"/>
            </a:xfrm>
            <a:custGeom>
              <a:avLst/>
              <a:gdLst/>
              <a:ahLst/>
              <a:cxnLst/>
              <a:rect l="l" t="t" r="r" b="b"/>
              <a:pathLst>
                <a:path w="368" h="1261" extrusionOk="0">
                  <a:moveTo>
                    <a:pt x="334" y="1"/>
                  </a:moveTo>
                  <a:lnTo>
                    <a:pt x="334" y="1"/>
                  </a:lnTo>
                  <a:cubicBezTo>
                    <a:pt x="234" y="251"/>
                    <a:pt x="151" y="502"/>
                    <a:pt x="100" y="753"/>
                  </a:cubicBezTo>
                  <a:cubicBezTo>
                    <a:pt x="67" y="853"/>
                    <a:pt x="34" y="953"/>
                    <a:pt x="17" y="1053"/>
                  </a:cubicBezTo>
                  <a:cubicBezTo>
                    <a:pt x="0" y="1104"/>
                    <a:pt x="0" y="1154"/>
                    <a:pt x="17" y="1204"/>
                  </a:cubicBezTo>
                  <a:cubicBezTo>
                    <a:pt x="17" y="1237"/>
                    <a:pt x="50" y="1254"/>
                    <a:pt x="84" y="1254"/>
                  </a:cubicBezTo>
                  <a:lnTo>
                    <a:pt x="134" y="1254"/>
                  </a:lnTo>
                  <a:cubicBezTo>
                    <a:pt x="158" y="1259"/>
                    <a:pt x="183" y="1261"/>
                    <a:pt x="207" y="1261"/>
                  </a:cubicBezTo>
                  <a:cubicBezTo>
                    <a:pt x="265" y="1261"/>
                    <a:pt x="321" y="1249"/>
                    <a:pt x="368" y="1237"/>
                  </a:cubicBezTo>
                  <a:cubicBezTo>
                    <a:pt x="301" y="1204"/>
                    <a:pt x="217" y="1204"/>
                    <a:pt x="134" y="1204"/>
                  </a:cubicBezTo>
                  <a:cubicBezTo>
                    <a:pt x="100" y="1204"/>
                    <a:pt x="67" y="1204"/>
                    <a:pt x="67" y="1170"/>
                  </a:cubicBezTo>
                  <a:cubicBezTo>
                    <a:pt x="67" y="1137"/>
                    <a:pt x="67" y="1104"/>
                    <a:pt x="84" y="1070"/>
                  </a:cubicBezTo>
                  <a:lnTo>
                    <a:pt x="167" y="769"/>
                  </a:lnTo>
                  <a:cubicBezTo>
                    <a:pt x="251" y="519"/>
                    <a:pt x="301" y="268"/>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86;p60">
              <a:extLst>
                <a:ext uri="{FF2B5EF4-FFF2-40B4-BE49-F238E27FC236}">
                  <a16:creationId xmlns:a16="http://schemas.microsoft.com/office/drawing/2014/main" id="{ACCF36DE-436F-4125-888B-5819B675F2A2}"/>
                </a:ext>
              </a:extLst>
            </p:cNvPr>
            <p:cNvSpPr/>
            <p:nvPr/>
          </p:nvSpPr>
          <p:spPr>
            <a:xfrm>
              <a:off x="2755560" y="1478465"/>
              <a:ext cx="41248" cy="24678"/>
            </a:xfrm>
            <a:custGeom>
              <a:avLst/>
              <a:gdLst/>
              <a:ahLst/>
              <a:cxnLst/>
              <a:rect l="l" t="t" r="r" b="b"/>
              <a:pathLst>
                <a:path w="1287" h="770" extrusionOk="0">
                  <a:moveTo>
                    <a:pt x="1287" y="1"/>
                  </a:moveTo>
                  <a:cubicBezTo>
                    <a:pt x="919" y="285"/>
                    <a:pt x="468" y="469"/>
                    <a:pt x="0" y="502"/>
                  </a:cubicBezTo>
                  <a:lnTo>
                    <a:pt x="17" y="770"/>
                  </a:lnTo>
                  <a:cubicBezTo>
                    <a:pt x="1053" y="753"/>
                    <a:pt x="1287" y="1"/>
                    <a:pt x="1287"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87;p60">
              <a:extLst>
                <a:ext uri="{FF2B5EF4-FFF2-40B4-BE49-F238E27FC236}">
                  <a16:creationId xmlns:a16="http://schemas.microsoft.com/office/drawing/2014/main" id="{FDCCD7B5-A82B-4B2C-9524-A5CF418BCBEC}"/>
                </a:ext>
              </a:extLst>
            </p:cNvPr>
            <p:cNvSpPr/>
            <p:nvPr/>
          </p:nvSpPr>
          <p:spPr>
            <a:xfrm>
              <a:off x="2769470" y="1401352"/>
              <a:ext cx="8077" cy="8077"/>
            </a:xfrm>
            <a:custGeom>
              <a:avLst/>
              <a:gdLst/>
              <a:ahLst/>
              <a:cxnLst/>
              <a:rect l="l" t="t" r="r" b="b"/>
              <a:pathLst>
                <a:path w="252" h="252" extrusionOk="0">
                  <a:moveTo>
                    <a:pt x="118" y="1"/>
                  </a:moveTo>
                  <a:cubicBezTo>
                    <a:pt x="51" y="1"/>
                    <a:pt x="1" y="51"/>
                    <a:pt x="1" y="135"/>
                  </a:cubicBezTo>
                  <a:cubicBezTo>
                    <a:pt x="1" y="201"/>
                    <a:pt x="51" y="252"/>
                    <a:pt x="134" y="252"/>
                  </a:cubicBezTo>
                  <a:cubicBezTo>
                    <a:pt x="201" y="252"/>
                    <a:pt x="251" y="185"/>
                    <a:pt x="251" y="118"/>
                  </a:cubicBezTo>
                  <a:cubicBezTo>
                    <a:pt x="251" y="51"/>
                    <a:pt x="185"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88;p60">
              <a:extLst>
                <a:ext uri="{FF2B5EF4-FFF2-40B4-BE49-F238E27FC236}">
                  <a16:creationId xmlns:a16="http://schemas.microsoft.com/office/drawing/2014/main" id="{3C43633B-D98A-4404-9AB6-C5E1D3D630BF}"/>
                </a:ext>
              </a:extLst>
            </p:cNvPr>
            <p:cNvSpPr/>
            <p:nvPr/>
          </p:nvSpPr>
          <p:spPr>
            <a:xfrm>
              <a:off x="2767867" y="1396000"/>
              <a:ext cx="16634" cy="4936"/>
            </a:xfrm>
            <a:custGeom>
              <a:avLst/>
              <a:gdLst/>
              <a:ahLst/>
              <a:cxnLst/>
              <a:rect l="l" t="t" r="r" b="b"/>
              <a:pathLst>
                <a:path w="519" h="154" extrusionOk="0">
                  <a:moveTo>
                    <a:pt x="268" y="1"/>
                  </a:moveTo>
                  <a:cubicBezTo>
                    <a:pt x="201" y="1"/>
                    <a:pt x="118" y="18"/>
                    <a:pt x="67" y="68"/>
                  </a:cubicBezTo>
                  <a:cubicBezTo>
                    <a:pt x="17" y="101"/>
                    <a:pt x="1" y="118"/>
                    <a:pt x="1" y="134"/>
                  </a:cubicBezTo>
                  <a:cubicBezTo>
                    <a:pt x="2" y="136"/>
                    <a:pt x="6" y="137"/>
                    <a:pt x="10" y="137"/>
                  </a:cubicBezTo>
                  <a:cubicBezTo>
                    <a:pt x="44" y="137"/>
                    <a:pt x="149" y="84"/>
                    <a:pt x="268" y="84"/>
                  </a:cubicBezTo>
                  <a:cubicBezTo>
                    <a:pt x="389" y="84"/>
                    <a:pt x="483" y="153"/>
                    <a:pt x="512" y="153"/>
                  </a:cubicBezTo>
                  <a:cubicBezTo>
                    <a:pt x="515" y="153"/>
                    <a:pt x="517" y="153"/>
                    <a:pt x="519" y="151"/>
                  </a:cubicBezTo>
                  <a:cubicBezTo>
                    <a:pt x="519" y="134"/>
                    <a:pt x="502" y="101"/>
                    <a:pt x="468" y="68"/>
                  </a:cubicBezTo>
                  <a:cubicBezTo>
                    <a:pt x="402" y="34"/>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89;p60">
              <a:extLst>
                <a:ext uri="{FF2B5EF4-FFF2-40B4-BE49-F238E27FC236}">
                  <a16:creationId xmlns:a16="http://schemas.microsoft.com/office/drawing/2014/main" id="{77970942-628B-47CD-B8DE-97AF9787D1FD}"/>
                </a:ext>
              </a:extLst>
            </p:cNvPr>
            <p:cNvSpPr/>
            <p:nvPr/>
          </p:nvSpPr>
          <p:spPr>
            <a:xfrm>
              <a:off x="2723959" y="1401288"/>
              <a:ext cx="8077" cy="7692"/>
            </a:xfrm>
            <a:custGeom>
              <a:avLst/>
              <a:gdLst/>
              <a:ahLst/>
              <a:cxnLst/>
              <a:rect l="l" t="t" r="r" b="b"/>
              <a:pathLst>
                <a:path w="252" h="240" extrusionOk="0">
                  <a:moveTo>
                    <a:pt x="139" y="0"/>
                  </a:moveTo>
                  <a:cubicBezTo>
                    <a:pt x="132" y="0"/>
                    <a:pt x="125" y="1"/>
                    <a:pt x="117" y="3"/>
                  </a:cubicBezTo>
                  <a:cubicBezTo>
                    <a:pt x="51" y="3"/>
                    <a:pt x="1" y="53"/>
                    <a:pt x="1" y="120"/>
                  </a:cubicBezTo>
                  <a:cubicBezTo>
                    <a:pt x="1" y="180"/>
                    <a:pt x="41" y="239"/>
                    <a:pt x="109" y="239"/>
                  </a:cubicBezTo>
                  <a:cubicBezTo>
                    <a:pt x="117" y="239"/>
                    <a:pt x="125" y="239"/>
                    <a:pt x="134" y="237"/>
                  </a:cubicBezTo>
                  <a:cubicBezTo>
                    <a:pt x="201" y="237"/>
                    <a:pt x="251" y="187"/>
                    <a:pt x="251" y="120"/>
                  </a:cubicBezTo>
                  <a:cubicBezTo>
                    <a:pt x="251" y="60"/>
                    <a:pt x="198" y="0"/>
                    <a:pt x="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0;p60">
              <a:extLst>
                <a:ext uri="{FF2B5EF4-FFF2-40B4-BE49-F238E27FC236}">
                  <a16:creationId xmlns:a16="http://schemas.microsoft.com/office/drawing/2014/main" id="{00124983-C192-46E9-AB58-6BB4A9014F0E}"/>
                </a:ext>
              </a:extLst>
            </p:cNvPr>
            <p:cNvSpPr/>
            <p:nvPr/>
          </p:nvSpPr>
          <p:spPr>
            <a:xfrm>
              <a:off x="2721266" y="1396545"/>
              <a:ext cx="17179" cy="4936"/>
            </a:xfrm>
            <a:custGeom>
              <a:avLst/>
              <a:gdLst/>
              <a:ahLst/>
              <a:cxnLst/>
              <a:rect l="l" t="t" r="r" b="b"/>
              <a:pathLst>
                <a:path w="536" h="154" extrusionOk="0">
                  <a:moveTo>
                    <a:pt x="268" y="1"/>
                  </a:moveTo>
                  <a:cubicBezTo>
                    <a:pt x="201" y="1"/>
                    <a:pt x="135" y="34"/>
                    <a:pt x="68" y="67"/>
                  </a:cubicBezTo>
                  <a:cubicBezTo>
                    <a:pt x="18" y="101"/>
                    <a:pt x="1" y="134"/>
                    <a:pt x="18" y="134"/>
                  </a:cubicBezTo>
                  <a:cubicBezTo>
                    <a:pt x="20" y="136"/>
                    <a:pt x="22" y="137"/>
                    <a:pt x="26" y="137"/>
                  </a:cubicBezTo>
                  <a:cubicBezTo>
                    <a:pt x="57" y="137"/>
                    <a:pt x="149" y="84"/>
                    <a:pt x="268" y="84"/>
                  </a:cubicBezTo>
                  <a:cubicBezTo>
                    <a:pt x="390" y="84"/>
                    <a:pt x="484" y="153"/>
                    <a:pt x="512" y="153"/>
                  </a:cubicBezTo>
                  <a:cubicBezTo>
                    <a:pt x="515" y="153"/>
                    <a:pt x="517" y="152"/>
                    <a:pt x="519" y="151"/>
                  </a:cubicBezTo>
                  <a:cubicBezTo>
                    <a:pt x="536" y="134"/>
                    <a:pt x="519" y="117"/>
                    <a:pt x="469" y="84"/>
                  </a:cubicBezTo>
                  <a:cubicBezTo>
                    <a:pt x="419" y="34"/>
                    <a:pt x="352" y="17"/>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1;p60">
              <a:extLst>
                <a:ext uri="{FF2B5EF4-FFF2-40B4-BE49-F238E27FC236}">
                  <a16:creationId xmlns:a16="http://schemas.microsoft.com/office/drawing/2014/main" id="{2B58BCE0-E94E-4122-AE49-FECA9FBCF7B1}"/>
                </a:ext>
              </a:extLst>
            </p:cNvPr>
            <p:cNvSpPr/>
            <p:nvPr/>
          </p:nvSpPr>
          <p:spPr>
            <a:xfrm>
              <a:off x="2759823" y="1439396"/>
              <a:ext cx="15576" cy="13397"/>
            </a:xfrm>
            <a:custGeom>
              <a:avLst/>
              <a:gdLst/>
              <a:ahLst/>
              <a:cxnLst/>
              <a:rect l="l" t="t" r="r" b="b"/>
              <a:pathLst>
                <a:path w="486" h="418" extrusionOk="0">
                  <a:moveTo>
                    <a:pt x="302" y="0"/>
                  </a:moveTo>
                  <a:cubicBezTo>
                    <a:pt x="252" y="0"/>
                    <a:pt x="201" y="17"/>
                    <a:pt x="168" y="50"/>
                  </a:cubicBezTo>
                  <a:cubicBezTo>
                    <a:pt x="151" y="84"/>
                    <a:pt x="151" y="134"/>
                    <a:pt x="135" y="151"/>
                  </a:cubicBezTo>
                  <a:cubicBezTo>
                    <a:pt x="118" y="159"/>
                    <a:pt x="105" y="159"/>
                    <a:pt x="93" y="159"/>
                  </a:cubicBezTo>
                  <a:cubicBezTo>
                    <a:pt x="80" y="159"/>
                    <a:pt x="68" y="159"/>
                    <a:pt x="51" y="167"/>
                  </a:cubicBezTo>
                  <a:cubicBezTo>
                    <a:pt x="18" y="184"/>
                    <a:pt x="1" y="217"/>
                    <a:pt x="1" y="251"/>
                  </a:cubicBezTo>
                  <a:cubicBezTo>
                    <a:pt x="1" y="284"/>
                    <a:pt x="1" y="318"/>
                    <a:pt x="18" y="351"/>
                  </a:cubicBezTo>
                  <a:lnTo>
                    <a:pt x="18" y="368"/>
                  </a:lnTo>
                  <a:cubicBezTo>
                    <a:pt x="18" y="385"/>
                    <a:pt x="18" y="401"/>
                    <a:pt x="34" y="401"/>
                  </a:cubicBezTo>
                  <a:cubicBezTo>
                    <a:pt x="51" y="401"/>
                    <a:pt x="68" y="418"/>
                    <a:pt x="85" y="418"/>
                  </a:cubicBezTo>
                  <a:cubicBezTo>
                    <a:pt x="151" y="418"/>
                    <a:pt x="201" y="418"/>
                    <a:pt x="268" y="401"/>
                  </a:cubicBezTo>
                  <a:cubicBezTo>
                    <a:pt x="318" y="401"/>
                    <a:pt x="369" y="385"/>
                    <a:pt x="419" y="351"/>
                  </a:cubicBezTo>
                  <a:cubicBezTo>
                    <a:pt x="452" y="318"/>
                    <a:pt x="486" y="268"/>
                    <a:pt x="486" y="217"/>
                  </a:cubicBezTo>
                  <a:cubicBezTo>
                    <a:pt x="486" y="167"/>
                    <a:pt x="452" y="117"/>
                    <a:pt x="419" y="84"/>
                  </a:cubicBezTo>
                  <a:cubicBezTo>
                    <a:pt x="385" y="50"/>
                    <a:pt x="335" y="17"/>
                    <a:pt x="30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2;p60">
              <a:extLst>
                <a:ext uri="{FF2B5EF4-FFF2-40B4-BE49-F238E27FC236}">
                  <a16:creationId xmlns:a16="http://schemas.microsoft.com/office/drawing/2014/main" id="{A7B7FF0F-53D0-4F46-9F1D-E12EB14341CA}"/>
                </a:ext>
              </a:extLst>
            </p:cNvPr>
            <p:cNvSpPr/>
            <p:nvPr/>
          </p:nvSpPr>
          <p:spPr>
            <a:xfrm>
              <a:off x="2757162" y="1438851"/>
              <a:ext cx="17179" cy="12339"/>
            </a:xfrm>
            <a:custGeom>
              <a:avLst/>
              <a:gdLst/>
              <a:ahLst/>
              <a:cxnLst/>
              <a:rect l="l" t="t" r="r" b="b"/>
              <a:pathLst>
                <a:path w="536" h="385" extrusionOk="0">
                  <a:moveTo>
                    <a:pt x="535" y="1"/>
                  </a:moveTo>
                  <a:lnTo>
                    <a:pt x="0" y="385"/>
                  </a:lnTo>
                  <a:cubicBezTo>
                    <a:pt x="234" y="368"/>
                    <a:pt x="435" y="218"/>
                    <a:pt x="535"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3;p60">
              <a:extLst>
                <a:ext uri="{FF2B5EF4-FFF2-40B4-BE49-F238E27FC236}">
                  <a16:creationId xmlns:a16="http://schemas.microsoft.com/office/drawing/2014/main" id="{37851439-D4C5-427B-828A-80F9B305F9AA}"/>
                </a:ext>
              </a:extLst>
            </p:cNvPr>
            <p:cNvSpPr/>
            <p:nvPr/>
          </p:nvSpPr>
          <p:spPr>
            <a:xfrm>
              <a:off x="2757162" y="1438819"/>
              <a:ext cx="17179" cy="12403"/>
            </a:xfrm>
            <a:custGeom>
              <a:avLst/>
              <a:gdLst/>
              <a:ahLst/>
              <a:cxnLst/>
              <a:rect l="l" t="t" r="r" b="b"/>
              <a:pathLst>
                <a:path w="536" h="387" extrusionOk="0">
                  <a:moveTo>
                    <a:pt x="532" y="0"/>
                  </a:moveTo>
                  <a:cubicBezTo>
                    <a:pt x="511" y="0"/>
                    <a:pt x="444" y="140"/>
                    <a:pt x="301" y="235"/>
                  </a:cubicBezTo>
                  <a:cubicBezTo>
                    <a:pt x="201" y="286"/>
                    <a:pt x="101" y="352"/>
                    <a:pt x="0" y="386"/>
                  </a:cubicBezTo>
                  <a:cubicBezTo>
                    <a:pt x="12" y="387"/>
                    <a:pt x="24" y="387"/>
                    <a:pt x="35" y="387"/>
                  </a:cubicBezTo>
                  <a:cubicBezTo>
                    <a:pt x="272" y="387"/>
                    <a:pt x="487" y="225"/>
                    <a:pt x="535" y="2"/>
                  </a:cubicBezTo>
                  <a:cubicBezTo>
                    <a:pt x="534" y="1"/>
                    <a:pt x="533" y="0"/>
                    <a:pt x="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94;p60">
              <a:extLst>
                <a:ext uri="{FF2B5EF4-FFF2-40B4-BE49-F238E27FC236}">
                  <a16:creationId xmlns:a16="http://schemas.microsoft.com/office/drawing/2014/main" id="{64A05E6F-0E3A-4371-8C04-4600D0F2846B}"/>
                </a:ext>
              </a:extLst>
            </p:cNvPr>
            <p:cNvSpPr/>
            <p:nvPr/>
          </p:nvSpPr>
          <p:spPr>
            <a:xfrm>
              <a:off x="2721811" y="1387411"/>
              <a:ext cx="12339" cy="1667"/>
            </a:xfrm>
            <a:custGeom>
              <a:avLst/>
              <a:gdLst/>
              <a:ahLst/>
              <a:cxnLst/>
              <a:rect l="l" t="t" r="r" b="b"/>
              <a:pathLst>
                <a:path w="385" h="52" extrusionOk="0">
                  <a:moveTo>
                    <a:pt x="244" y="1"/>
                  </a:moveTo>
                  <a:cubicBezTo>
                    <a:pt x="159" y="1"/>
                    <a:pt x="76" y="19"/>
                    <a:pt x="1" y="52"/>
                  </a:cubicBezTo>
                  <a:lnTo>
                    <a:pt x="385" y="18"/>
                  </a:lnTo>
                  <a:cubicBezTo>
                    <a:pt x="338" y="6"/>
                    <a:pt x="290" y="1"/>
                    <a:pt x="244"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95;p60">
              <a:extLst>
                <a:ext uri="{FF2B5EF4-FFF2-40B4-BE49-F238E27FC236}">
                  <a16:creationId xmlns:a16="http://schemas.microsoft.com/office/drawing/2014/main" id="{BBCB5AFA-BE2E-444E-B6ED-6568860634F3}"/>
                </a:ext>
              </a:extLst>
            </p:cNvPr>
            <p:cNvSpPr/>
            <p:nvPr/>
          </p:nvSpPr>
          <p:spPr>
            <a:xfrm>
              <a:off x="2721266" y="1385231"/>
              <a:ext cx="12884" cy="4743"/>
            </a:xfrm>
            <a:custGeom>
              <a:avLst/>
              <a:gdLst/>
              <a:ahLst/>
              <a:cxnLst/>
              <a:rect l="l" t="t" r="r" b="b"/>
              <a:pathLst>
                <a:path w="402" h="148" extrusionOk="0">
                  <a:moveTo>
                    <a:pt x="238" y="0"/>
                  </a:moveTo>
                  <a:cubicBezTo>
                    <a:pt x="226" y="0"/>
                    <a:pt x="214" y="1"/>
                    <a:pt x="201" y="3"/>
                  </a:cubicBezTo>
                  <a:cubicBezTo>
                    <a:pt x="68" y="19"/>
                    <a:pt x="1" y="86"/>
                    <a:pt x="18" y="120"/>
                  </a:cubicBezTo>
                  <a:cubicBezTo>
                    <a:pt x="27" y="139"/>
                    <a:pt x="60" y="147"/>
                    <a:pt x="106" y="147"/>
                  </a:cubicBezTo>
                  <a:cubicBezTo>
                    <a:pt x="138" y="147"/>
                    <a:pt x="177" y="143"/>
                    <a:pt x="218" y="136"/>
                  </a:cubicBezTo>
                  <a:cubicBezTo>
                    <a:pt x="302" y="136"/>
                    <a:pt x="385" y="120"/>
                    <a:pt x="402" y="86"/>
                  </a:cubicBezTo>
                  <a:cubicBezTo>
                    <a:pt x="402" y="56"/>
                    <a:pt x="336"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96;p60">
              <a:extLst>
                <a:ext uri="{FF2B5EF4-FFF2-40B4-BE49-F238E27FC236}">
                  <a16:creationId xmlns:a16="http://schemas.microsoft.com/office/drawing/2014/main" id="{DC6968BE-9A9D-4D46-896C-EA1A1895F691}"/>
                </a:ext>
              </a:extLst>
            </p:cNvPr>
            <p:cNvSpPr/>
            <p:nvPr/>
          </p:nvSpPr>
          <p:spPr>
            <a:xfrm>
              <a:off x="2767867" y="1388276"/>
              <a:ext cx="17179" cy="2404"/>
            </a:xfrm>
            <a:custGeom>
              <a:avLst/>
              <a:gdLst/>
              <a:ahLst/>
              <a:cxnLst/>
              <a:rect l="l" t="t" r="r" b="b"/>
              <a:pathLst>
                <a:path w="536" h="75" extrusionOk="0">
                  <a:moveTo>
                    <a:pt x="222" y="0"/>
                  </a:moveTo>
                  <a:cubicBezTo>
                    <a:pt x="146" y="0"/>
                    <a:pt x="70" y="13"/>
                    <a:pt x="1" y="41"/>
                  </a:cubicBezTo>
                  <a:lnTo>
                    <a:pt x="535" y="75"/>
                  </a:lnTo>
                  <a:cubicBezTo>
                    <a:pt x="438" y="26"/>
                    <a:pt x="329" y="0"/>
                    <a:pt x="22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97;p60">
              <a:extLst>
                <a:ext uri="{FF2B5EF4-FFF2-40B4-BE49-F238E27FC236}">
                  <a16:creationId xmlns:a16="http://schemas.microsoft.com/office/drawing/2014/main" id="{F655DF45-5BBA-4438-81EC-EA2F2255FB08}"/>
                </a:ext>
              </a:extLst>
            </p:cNvPr>
            <p:cNvSpPr/>
            <p:nvPr/>
          </p:nvSpPr>
          <p:spPr>
            <a:xfrm>
              <a:off x="2767386" y="1386289"/>
              <a:ext cx="18172" cy="4872"/>
            </a:xfrm>
            <a:custGeom>
              <a:avLst/>
              <a:gdLst/>
              <a:ahLst/>
              <a:cxnLst/>
              <a:rect l="l" t="t" r="r" b="b"/>
              <a:pathLst>
                <a:path w="567" h="152" extrusionOk="0">
                  <a:moveTo>
                    <a:pt x="239" y="1"/>
                  </a:moveTo>
                  <a:cubicBezTo>
                    <a:pt x="96" y="1"/>
                    <a:pt x="0" y="73"/>
                    <a:pt x="16" y="103"/>
                  </a:cubicBezTo>
                  <a:cubicBezTo>
                    <a:pt x="16" y="137"/>
                    <a:pt x="133" y="137"/>
                    <a:pt x="283" y="137"/>
                  </a:cubicBezTo>
                  <a:cubicBezTo>
                    <a:pt x="372" y="137"/>
                    <a:pt x="454" y="152"/>
                    <a:pt x="503" y="152"/>
                  </a:cubicBezTo>
                  <a:cubicBezTo>
                    <a:pt x="528" y="152"/>
                    <a:pt x="545" y="148"/>
                    <a:pt x="550" y="137"/>
                  </a:cubicBezTo>
                  <a:cubicBezTo>
                    <a:pt x="567" y="103"/>
                    <a:pt x="450" y="3"/>
                    <a:pt x="283" y="3"/>
                  </a:cubicBezTo>
                  <a:cubicBezTo>
                    <a:pt x="268" y="2"/>
                    <a:pt x="254"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98;p60">
              <a:extLst>
                <a:ext uri="{FF2B5EF4-FFF2-40B4-BE49-F238E27FC236}">
                  <a16:creationId xmlns:a16="http://schemas.microsoft.com/office/drawing/2014/main" id="{445C852C-6DC5-4365-845A-F87D9DA8BCB6}"/>
                </a:ext>
              </a:extLst>
            </p:cNvPr>
            <p:cNvSpPr/>
            <p:nvPr/>
          </p:nvSpPr>
          <p:spPr>
            <a:xfrm>
              <a:off x="2700402" y="1310555"/>
              <a:ext cx="134963" cy="74580"/>
            </a:xfrm>
            <a:custGeom>
              <a:avLst/>
              <a:gdLst/>
              <a:ahLst/>
              <a:cxnLst/>
              <a:rect l="l" t="t" r="r" b="b"/>
              <a:pathLst>
                <a:path w="4211" h="2327" extrusionOk="0">
                  <a:moveTo>
                    <a:pt x="1887" y="1"/>
                  </a:moveTo>
                  <a:cubicBezTo>
                    <a:pt x="1283" y="1"/>
                    <a:pt x="699" y="295"/>
                    <a:pt x="335" y="795"/>
                  </a:cubicBezTo>
                  <a:cubicBezTo>
                    <a:pt x="117" y="1113"/>
                    <a:pt x="0" y="1564"/>
                    <a:pt x="201" y="1898"/>
                  </a:cubicBezTo>
                  <a:cubicBezTo>
                    <a:pt x="340" y="2118"/>
                    <a:pt x="565" y="2222"/>
                    <a:pt x="789" y="2222"/>
                  </a:cubicBezTo>
                  <a:cubicBezTo>
                    <a:pt x="1076" y="2222"/>
                    <a:pt x="1360" y="2050"/>
                    <a:pt x="1454" y="1731"/>
                  </a:cubicBezTo>
                  <a:cubicBezTo>
                    <a:pt x="1454" y="2111"/>
                    <a:pt x="1736" y="2296"/>
                    <a:pt x="2019" y="2296"/>
                  </a:cubicBezTo>
                  <a:cubicBezTo>
                    <a:pt x="2321" y="2296"/>
                    <a:pt x="2625" y="2086"/>
                    <a:pt x="2590" y="1681"/>
                  </a:cubicBezTo>
                  <a:lnTo>
                    <a:pt x="2590" y="1681"/>
                  </a:lnTo>
                  <a:cubicBezTo>
                    <a:pt x="2657" y="1882"/>
                    <a:pt x="2791" y="2065"/>
                    <a:pt x="2958" y="2199"/>
                  </a:cubicBezTo>
                  <a:cubicBezTo>
                    <a:pt x="3028" y="2250"/>
                    <a:pt x="3109" y="2275"/>
                    <a:pt x="3188" y="2275"/>
                  </a:cubicBezTo>
                  <a:cubicBezTo>
                    <a:pt x="3317" y="2275"/>
                    <a:pt x="3443" y="2212"/>
                    <a:pt x="3526" y="2099"/>
                  </a:cubicBezTo>
                  <a:cubicBezTo>
                    <a:pt x="3626" y="2213"/>
                    <a:pt x="3750" y="2327"/>
                    <a:pt x="3898" y="2327"/>
                  </a:cubicBezTo>
                  <a:cubicBezTo>
                    <a:pt x="3924" y="2327"/>
                    <a:pt x="3950" y="2323"/>
                    <a:pt x="3977" y="2316"/>
                  </a:cubicBezTo>
                  <a:cubicBezTo>
                    <a:pt x="4127" y="2266"/>
                    <a:pt x="4211" y="2132"/>
                    <a:pt x="4211" y="1965"/>
                  </a:cubicBezTo>
                  <a:cubicBezTo>
                    <a:pt x="4194" y="1815"/>
                    <a:pt x="4144" y="1681"/>
                    <a:pt x="4061" y="1547"/>
                  </a:cubicBezTo>
                  <a:cubicBezTo>
                    <a:pt x="3739" y="985"/>
                    <a:pt x="3263" y="468"/>
                    <a:pt x="2647" y="266"/>
                  </a:cubicBezTo>
                  <a:lnTo>
                    <a:pt x="2647" y="266"/>
                  </a:lnTo>
                  <a:cubicBezTo>
                    <a:pt x="2498" y="106"/>
                    <a:pt x="2301" y="10"/>
                    <a:pt x="2072" y="10"/>
                  </a:cubicBezTo>
                  <a:cubicBezTo>
                    <a:pt x="2011" y="4"/>
                    <a:pt x="1949" y="1"/>
                    <a:pt x="18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99;p60">
              <a:extLst>
                <a:ext uri="{FF2B5EF4-FFF2-40B4-BE49-F238E27FC236}">
                  <a16:creationId xmlns:a16="http://schemas.microsoft.com/office/drawing/2014/main" id="{805A21BF-4A05-4A26-B509-351B6370C5B7}"/>
                </a:ext>
              </a:extLst>
            </p:cNvPr>
            <p:cNvSpPr/>
            <p:nvPr/>
          </p:nvSpPr>
          <p:spPr>
            <a:xfrm>
              <a:off x="2800013" y="1345137"/>
              <a:ext cx="71792" cy="167942"/>
            </a:xfrm>
            <a:custGeom>
              <a:avLst/>
              <a:gdLst/>
              <a:ahLst/>
              <a:cxnLst/>
              <a:rect l="l" t="t" r="r" b="b"/>
              <a:pathLst>
                <a:path w="2240" h="5240" extrusionOk="0">
                  <a:moveTo>
                    <a:pt x="1103" y="1"/>
                  </a:moveTo>
                  <a:lnTo>
                    <a:pt x="334" y="585"/>
                  </a:lnTo>
                  <a:cubicBezTo>
                    <a:pt x="652" y="1137"/>
                    <a:pt x="652" y="1805"/>
                    <a:pt x="351" y="2373"/>
                  </a:cubicBezTo>
                  <a:cubicBezTo>
                    <a:pt x="234" y="2523"/>
                    <a:pt x="151" y="2707"/>
                    <a:pt x="67" y="2874"/>
                  </a:cubicBezTo>
                  <a:cubicBezTo>
                    <a:pt x="0" y="3058"/>
                    <a:pt x="50" y="3275"/>
                    <a:pt x="184" y="3409"/>
                  </a:cubicBezTo>
                  <a:cubicBezTo>
                    <a:pt x="284" y="3493"/>
                    <a:pt x="435" y="3526"/>
                    <a:pt x="451" y="3643"/>
                  </a:cubicBezTo>
                  <a:cubicBezTo>
                    <a:pt x="451" y="3693"/>
                    <a:pt x="451" y="3760"/>
                    <a:pt x="418" y="3810"/>
                  </a:cubicBezTo>
                  <a:cubicBezTo>
                    <a:pt x="334" y="4044"/>
                    <a:pt x="318" y="4311"/>
                    <a:pt x="384" y="4545"/>
                  </a:cubicBezTo>
                  <a:cubicBezTo>
                    <a:pt x="418" y="4796"/>
                    <a:pt x="585" y="4996"/>
                    <a:pt x="819" y="5080"/>
                  </a:cubicBezTo>
                  <a:cubicBezTo>
                    <a:pt x="967" y="5142"/>
                    <a:pt x="1060" y="5240"/>
                    <a:pt x="1261" y="5240"/>
                  </a:cubicBezTo>
                  <a:cubicBezTo>
                    <a:pt x="1331" y="5240"/>
                    <a:pt x="1416" y="5227"/>
                    <a:pt x="1521" y="5197"/>
                  </a:cubicBezTo>
                  <a:cubicBezTo>
                    <a:pt x="2239" y="5013"/>
                    <a:pt x="1988" y="3409"/>
                    <a:pt x="1922" y="2674"/>
                  </a:cubicBezTo>
                  <a:cubicBezTo>
                    <a:pt x="1855" y="1939"/>
                    <a:pt x="1504" y="619"/>
                    <a:pt x="1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0;p60">
              <a:extLst>
                <a:ext uri="{FF2B5EF4-FFF2-40B4-BE49-F238E27FC236}">
                  <a16:creationId xmlns:a16="http://schemas.microsoft.com/office/drawing/2014/main" id="{0F8EA8F0-1473-4D12-AA7C-93D20604DF29}"/>
                </a:ext>
              </a:extLst>
            </p:cNvPr>
            <p:cNvSpPr/>
            <p:nvPr/>
          </p:nvSpPr>
          <p:spPr>
            <a:xfrm>
              <a:off x="2736298" y="1510066"/>
              <a:ext cx="102304" cy="96470"/>
            </a:xfrm>
            <a:custGeom>
              <a:avLst/>
              <a:gdLst/>
              <a:ahLst/>
              <a:cxnLst/>
              <a:rect l="l" t="t" r="r" b="b"/>
              <a:pathLst>
                <a:path w="3192" h="3010" extrusionOk="0">
                  <a:moveTo>
                    <a:pt x="2022" y="1"/>
                  </a:moveTo>
                  <a:lnTo>
                    <a:pt x="685" y="485"/>
                  </a:lnTo>
                  <a:cubicBezTo>
                    <a:pt x="685" y="485"/>
                    <a:pt x="1" y="3010"/>
                    <a:pt x="358" y="3010"/>
                  </a:cubicBezTo>
                  <a:cubicBezTo>
                    <a:pt x="376" y="3010"/>
                    <a:pt x="395" y="3004"/>
                    <a:pt x="418" y="2992"/>
                  </a:cubicBezTo>
                  <a:cubicBezTo>
                    <a:pt x="885" y="2708"/>
                    <a:pt x="3191" y="886"/>
                    <a:pt x="3191" y="886"/>
                  </a:cubicBezTo>
                  <a:lnTo>
                    <a:pt x="2022" y="1"/>
                  </a:ln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1;p60">
              <a:extLst>
                <a:ext uri="{FF2B5EF4-FFF2-40B4-BE49-F238E27FC236}">
                  <a16:creationId xmlns:a16="http://schemas.microsoft.com/office/drawing/2014/main" id="{02BB067F-9F20-402B-AF59-EE48DA483E5C}"/>
                </a:ext>
              </a:extLst>
            </p:cNvPr>
            <p:cNvSpPr/>
            <p:nvPr/>
          </p:nvSpPr>
          <p:spPr>
            <a:xfrm>
              <a:off x="2497974" y="1619741"/>
              <a:ext cx="390946" cy="174576"/>
            </a:xfrm>
            <a:custGeom>
              <a:avLst/>
              <a:gdLst/>
              <a:ahLst/>
              <a:cxnLst/>
              <a:rect l="l" t="t" r="r" b="b"/>
              <a:pathLst>
                <a:path w="12198" h="5447" extrusionOk="0">
                  <a:moveTo>
                    <a:pt x="2740" y="1"/>
                  </a:moveTo>
                  <a:cubicBezTo>
                    <a:pt x="2706" y="1"/>
                    <a:pt x="2671" y="12"/>
                    <a:pt x="2640" y="37"/>
                  </a:cubicBezTo>
                  <a:cubicBezTo>
                    <a:pt x="2540" y="121"/>
                    <a:pt x="2457" y="472"/>
                    <a:pt x="2540" y="906"/>
                  </a:cubicBezTo>
                  <a:cubicBezTo>
                    <a:pt x="2540" y="923"/>
                    <a:pt x="2540" y="923"/>
                    <a:pt x="2540" y="923"/>
                  </a:cubicBezTo>
                  <a:cubicBezTo>
                    <a:pt x="2560" y="1059"/>
                    <a:pt x="2529" y="1110"/>
                    <a:pt x="2469" y="1110"/>
                  </a:cubicBezTo>
                  <a:cubicBezTo>
                    <a:pt x="2332" y="1110"/>
                    <a:pt x="2045" y="839"/>
                    <a:pt x="1905" y="722"/>
                  </a:cubicBezTo>
                  <a:cubicBezTo>
                    <a:pt x="1724" y="558"/>
                    <a:pt x="1140" y="70"/>
                    <a:pt x="1025" y="70"/>
                  </a:cubicBezTo>
                  <a:cubicBezTo>
                    <a:pt x="1023" y="70"/>
                    <a:pt x="1021" y="71"/>
                    <a:pt x="1020" y="71"/>
                  </a:cubicBezTo>
                  <a:cubicBezTo>
                    <a:pt x="886" y="104"/>
                    <a:pt x="886" y="255"/>
                    <a:pt x="1070" y="422"/>
                  </a:cubicBezTo>
                  <a:cubicBezTo>
                    <a:pt x="1270" y="589"/>
                    <a:pt x="1805" y="1123"/>
                    <a:pt x="1705" y="1224"/>
                  </a:cubicBezTo>
                  <a:cubicBezTo>
                    <a:pt x="1700" y="1229"/>
                    <a:pt x="1693" y="1232"/>
                    <a:pt x="1684" y="1232"/>
                  </a:cubicBezTo>
                  <a:cubicBezTo>
                    <a:pt x="1524" y="1232"/>
                    <a:pt x="686" y="438"/>
                    <a:pt x="686" y="438"/>
                  </a:cubicBezTo>
                  <a:cubicBezTo>
                    <a:pt x="686" y="438"/>
                    <a:pt x="571" y="304"/>
                    <a:pt x="474" y="304"/>
                  </a:cubicBezTo>
                  <a:cubicBezTo>
                    <a:pt x="448" y="304"/>
                    <a:pt x="423" y="313"/>
                    <a:pt x="401" y="338"/>
                  </a:cubicBezTo>
                  <a:cubicBezTo>
                    <a:pt x="201" y="522"/>
                    <a:pt x="1270" y="1391"/>
                    <a:pt x="1371" y="1458"/>
                  </a:cubicBezTo>
                  <a:cubicBezTo>
                    <a:pt x="1422" y="1509"/>
                    <a:pt x="1385" y="1580"/>
                    <a:pt x="1327" y="1580"/>
                  </a:cubicBezTo>
                  <a:cubicBezTo>
                    <a:pt x="1309" y="1580"/>
                    <a:pt x="1290" y="1573"/>
                    <a:pt x="1270" y="1558"/>
                  </a:cubicBezTo>
                  <a:cubicBezTo>
                    <a:pt x="1211" y="1513"/>
                    <a:pt x="524" y="842"/>
                    <a:pt x="236" y="842"/>
                  </a:cubicBezTo>
                  <a:cubicBezTo>
                    <a:pt x="201" y="842"/>
                    <a:pt x="172" y="851"/>
                    <a:pt x="151" y="873"/>
                  </a:cubicBezTo>
                  <a:cubicBezTo>
                    <a:pt x="0" y="1023"/>
                    <a:pt x="1020" y="1575"/>
                    <a:pt x="1103" y="1859"/>
                  </a:cubicBezTo>
                  <a:cubicBezTo>
                    <a:pt x="1116" y="1898"/>
                    <a:pt x="1108" y="1915"/>
                    <a:pt x="1086" y="1915"/>
                  </a:cubicBezTo>
                  <a:cubicBezTo>
                    <a:pt x="973" y="1915"/>
                    <a:pt x="468" y="1472"/>
                    <a:pt x="272" y="1472"/>
                  </a:cubicBezTo>
                  <a:cubicBezTo>
                    <a:pt x="250" y="1472"/>
                    <a:pt x="231" y="1478"/>
                    <a:pt x="218" y="1491"/>
                  </a:cubicBezTo>
                  <a:cubicBezTo>
                    <a:pt x="168" y="1558"/>
                    <a:pt x="134" y="1608"/>
                    <a:pt x="669" y="1976"/>
                  </a:cubicBezTo>
                  <a:cubicBezTo>
                    <a:pt x="1120" y="2260"/>
                    <a:pt x="1571" y="2527"/>
                    <a:pt x="2039" y="2761"/>
                  </a:cubicBezTo>
                  <a:lnTo>
                    <a:pt x="2106" y="2778"/>
                  </a:lnTo>
                  <a:cubicBezTo>
                    <a:pt x="2106" y="2778"/>
                    <a:pt x="5784" y="5447"/>
                    <a:pt x="8386" y="5447"/>
                  </a:cubicBezTo>
                  <a:cubicBezTo>
                    <a:pt x="9167" y="5447"/>
                    <a:pt x="9851" y="5207"/>
                    <a:pt x="10310" y="4582"/>
                  </a:cubicBezTo>
                  <a:cubicBezTo>
                    <a:pt x="11011" y="3646"/>
                    <a:pt x="11646" y="2661"/>
                    <a:pt x="12198" y="1625"/>
                  </a:cubicBezTo>
                  <a:lnTo>
                    <a:pt x="9842" y="505"/>
                  </a:lnTo>
                  <a:cubicBezTo>
                    <a:pt x="9842" y="505"/>
                    <a:pt x="8275" y="2978"/>
                    <a:pt x="7894" y="2978"/>
                  </a:cubicBezTo>
                  <a:cubicBezTo>
                    <a:pt x="7892" y="2978"/>
                    <a:pt x="7889" y="2978"/>
                    <a:pt x="7887" y="2978"/>
                  </a:cubicBezTo>
                  <a:cubicBezTo>
                    <a:pt x="5899" y="2828"/>
                    <a:pt x="3927" y="1809"/>
                    <a:pt x="3225" y="1424"/>
                  </a:cubicBezTo>
                  <a:cubicBezTo>
                    <a:pt x="3175" y="1341"/>
                    <a:pt x="3108" y="1224"/>
                    <a:pt x="3025" y="1073"/>
                  </a:cubicBezTo>
                  <a:cubicBezTo>
                    <a:pt x="2975" y="956"/>
                    <a:pt x="2924" y="823"/>
                    <a:pt x="2908" y="689"/>
                  </a:cubicBezTo>
                  <a:cubicBezTo>
                    <a:pt x="2874" y="555"/>
                    <a:pt x="2874" y="405"/>
                    <a:pt x="2874" y="255"/>
                  </a:cubicBezTo>
                  <a:cubicBezTo>
                    <a:pt x="2874" y="238"/>
                    <a:pt x="2874" y="221"/>
                    <a:pt x="2891" y="221"/>
                  </a:cubicBezTo>
                  <a:cubicBezTo>
                    <a:pt x="2891" y="188"/>
                    <a:pt x="2891" y="171"/>
                    <a:pt x="2891" y="154"/>
                  </a:cubicBezTo>
                  <a:cubicBezTo>
                    <a:pt x="2891" y="61"/>
                    <a:pt x="2818" y="1"/>
                    <a:pt x="2740"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2;p60">
              <a:extLst>
                <a:ext uri="{FF2B5EF4-FFF2-40B4-BE49-F238E27FC236}">
                  <a16:creationId xmlns:a16="http://schemas.microsoft.com/office/drawing/2014/main" id="{624CEE26-6718-467C-8997-51FC315065BD}"/>
                </a:ext>
              </a:extLst>
            </p:cNvPr>
            <p:cNvSpPr/>
            <p:nvPr/>
          </p:nvSpPr>
          <p:spPr>
            <a:xfrm>
              <a:off x="1321451" y="2568229"/>
              <a:ext cx="119995" cy="52883"/>
            </a:xfrm>
            <a:custGeom>
              <a:avLst/>
              <a:gdLst/>
              <a:ahLst/>
              <a:cxnLst/>
              <a:rect l="l" t="t" r="r" b="b"/>
              <a:pathLst>
                <a:path w="3744" h="1650" extrusionOk="0">
                  <a:moveTo>
                    <a:pt x="2006" y="1"/>
                  </a:moveTo>
                  <a:lnTo>
                    <a:pt x="1" y="17"/>
                  </a:lnTo>
                  <a:lnTo>
                    <a:pt x="1" y="1588"/>
                  </a:lnTo>
                  <a:lnTo>
                    <a:pt x="118" y="1605"/>
                  </a:lnTo>
                  <a:cubicBezTo>
                    <a:pt x="451" y="1615"/>
                    <a:pt x="1416" y="1649"/>
                    <a:pt x="2211" y="1649"/>
                  </a:cubicBezTo>
                  <a:cubicBezTo>
                    <a:pt x="2732" y="1649"/>
                    <a:pt x="3180" y="1634"/>
                    <a:pt x="3326" y="1588"/>
                  </a:cubicBezTo>
                  <a:cubicBezTo>
                    <a:pt x="3743" y="1454"/>
                    <a:pt x="2022" y="1087"/>
                    <a:pt x="2022" y="1087"/>
                  </a:cubicBezTo>
                  <a:lnTo>
                    <a:pt x="200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3;p60">
              <a:extLst>
                <a:ext uri="{FF2B5EF4-FFF2-40B4-BE49-F238E27FC236}">
                  <a16:creationId xmlns:a16="http://schemas.microsoft.com/office/drawing/2014/main" id="{019FD38C-152A-44A0-8B4E-0BACF5CDBFE8}"/>
                </a:ext>
              </a:extLst>
            </p:cNvPr>
            <p:cNvSpPr/>
            <p:nvPr/>
          </p:nvSpPr>
          <p:spPr>
            <a:xfrm>
              <a:off x="1320393" y="2616977"/>
              <a:ext cx="109803" cy="2179"/>
            </a:xfrm>
            <a:custGeom>
              <a:avLst/>
              <a:gdLst/>
              <a:ahLst/>
              <a:cxnLst/>
              <a:rect l="l" t="t" r="r" b="b"/>
              <a:pathLst>
                <a:path w="3426" h="68" extrusionOk="0">
                  <a:moveTo>
                    <a:pt x="3392" y="0"/>
                  </a:moveTo>
                  <a:lnTo>
                    <a:pt x="3292" y="17"/>
                  </a:lnTo>
                  <a:lnTo>
                    <a:pt x="3392" y="17"/>
                  </a:lnTo>
                  <a:cubicBezTo>
                    <a:pt x="3392" y="17"/>
                    <a:pt x="3409" y="17"/>
                    <a:pt x="3426" y="0"/>
                  </a:cubicBezTo>
                  <a:close/>
                  <a:moveTo>
                    <a:pt x="0" y="17"/>
                  </a:moveTo>
                  <a:cubicBezTo>
                    <a:pt x="17" y="17"/>
                    <a:pt x="17" y="17"/>
                    <a:pt x="34" y="34"/>
                  </a:cubicBezTo>
                  <a:lnTo>
                    <a:pt x="134" y="34"/>
                  </a:lnTo>
                  <a:lnTo>
                    <a:pt x="502" y="50"/>
                  </a:lnTo>
                  <a:cubicBezTo>
                    <a:pt x="802" y="50"/>
                    <a:pt x="1237" y="67"/>
                    <a:pt x="1705" y="67"/>
                  </a:cubicBezTo>
                  <a:cubicBezTo>
                    <a:pt x="2189" y="67"/>
                    <a:pt x="2607" y="50"/>
                    <a:pt x="2924" y="34"/>
                  </a:cubicBezTo>
                  <a:lnTo>
                    <a:pt x="3292" y="17"/>
                  </a:lnTo>
                  <a:lnTo>
                    <a:pt x="2924" y="17"/>
                  </a:lnTo>
                  <a:cubicBezTo>
                    <a:pt x="2607" y="34"/>
                    <a:pt x="2189" y="34"/>
                    <a:pt x="1705" y="34"/>
                  </a:cubicBezTo>
                  <a:lnTo>
                    <a:pt x="502" y="34"/>
                  </a:lnTo>
                  <a:lnTo>
                    <a:pt x="134" y="1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04;p60">
              <a:extLst>
                <a:ext uri="{FF2B5EF4-FFF2-40B4-BE49-F238E27FC236}">
                  <a16:creationId xmlns:a16="http://schemas.microsoft.com/office/drawing/2014/main" id="{02F545FF-2AA0-4602-AA4E-EE52DC44AB1E}"/>
                </a:ext>
              </a:extLst>
            </p:cNvPr>
            <p:cNvSpPr/>
            <p:nvPr/>
          </p:nvSpPr>
          <p:spPr>
            <a:xfrm>
              <a:off x="1407152" y="2608932"/>
              <a:ext cx="6442" cy="10224"/>
            </a:xfrm>
            <a:custGeom>
              <a:avLst/>
              <a:gdLst/>
              <a:ahLst/>
              <a:cxnLst/>
              <a:rect l="l" t="t" r="r" b="b"/>
              <a:pathLst>
                <a:path w="201" h="319" extrusionOk="0">
                  <a:moveTo>
                    <a:pt x="201" y="1"/>
                  </a:moveTo>
                  <a:cubicBezTo>
                    <a:pt x="84" y="51"/>
                    <a:pt x="0" y="184"/>
                    <a:pt x="0" y="318"/>
                  </a:cubicBezTo>
                  <a:cubicBezTo>
                    <a:pt x="17" y="251"/>
                    <a:pt x="50" y="201"/>
                    <a:pt x="67" y="134"/>
                  </a:cubicBezTo>
                  <a:cubicBezTo>
                    <a:pt x="117" y="84"/>
                    <a:pt x="151" y="34"/>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05;p60">
              <a:extLst>
                <a:ext uri="{FF2B5EF4-FFF2-40B4-BE49-F238E27FC236}">
                  <a16:creationId xmlns:a16="http://schemas.microsoft.com/office/drawing/2014/main" id="{BA8CA046-E624-47BC-84E3-2B676CB4066F}"/>
                </a:ext>
              </a:extLst>
            </p:cNvPr>
            <p:cNvSpPr/>
            <p:nvPr/>
          </p:nvSpPr>
          <p:spPr>
            <a:xfrm>
              <a:off x="1387858" y="2604125"/>
              <a:ext cx="3782" cy="5384"/>
            </a:xfrm>
            <a:custGeom>
              <a:avLst/>
              <a:gdLst/>
              <a:ahLst/>
              <a:cxnLst/>
              <a:rect l="l" t="t" r="r" b="b"/>
              <a:pathLst>
                <a:path w="118" h="168" extrusionOk="0">
                  <a:moveTo>
                    <a:pt x="118" y="0"/>
                  </a:moveTo>
                  <a:cubicBezTo>
                    <a:pt x="118" y="0"/>
                    <a:pt x="84" y="34"/>
                    <a:pt x="51" y="84"/>
                  </a:cubicBezTo>
                  <a:cubicBezTo>
                    <a:pt x="34" y="117"/>
                    <a:pt x="1" y="167"/>
                    <a:pt x="17" y="167"/>
                  </a:cubicBezTo>
                  <a:cubicBezTo>
                    <a:pt x="17" y="167"/>
                    <a:pt x="51" y="134"/>
                    <a:pt x="84" y="84"/>
                  </a:cubicBezTo>
                  <a:cubicBezTo>
                    <a:pt x="101" y="50"/>
                    <a:pt x="1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06;p60">
              <a:extLst>
                <a:ext uri="{FF2B5EF4-FFF2-40B4-BE49-F238E27FC236}">
                  <a16:creationId xmlns:a16="http://schemas.microsoft.com/office/drawing/2014/main" id="{DCAC81B0-5FFF-4F64-8371-532E5EAB009A}"/>
                </a:ext>
              </a:extLst>
            </p:cNvPr>
            <p:cNvSpPr/>
            <p:nvPr/>
          </p:nvSpPr>
          <p:spPr>
            <a:xfrm>
              <a:off x="1383051" y="2603035"/>
              <a:ext cx="4295" cy="3782"/>
            </a:xfrm>
            <a:custGeom>
              <a:avLst/>
              <a:gdLst/>
              <a:ahLst/>
              <a:cxnLst/>
              <a:rect l="l" t="t" r="r" b="b"/>
              <a:pathLst>
                <a:path w="134" h="118" extrusionOk="0">
                  <a:moveTo>
                    <a:pt x="117" y="1"/>
                  </a:moveTo>
                  <a:cubicBezTo>
                    <a:pt x="117" y="1"/>
                    <a:pt x="84" y="18"/>
                    <a:pt x="50" y="51"/>
                  </a:cubicBezTo>
                  <a:cubicBezTo>
                    <a:pt x="17" y="84"/>
                    <a:pt x="0" y="118"/>
                    <a:pt x="0" y="118"/>
                  </a:cubicBezTo>
                  <a:cubicBezTo>
                    <a:pt x="0" y="118"/>
                    <a:pt x="34" y="101"/>
                    <a:pt x="67" y="68"/>
                  </a:cubicBezTo>
                  <a:cubicBezTo>
                    <a:pt x="100" y="34"/>
                    <a:pt x="134"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07;p60">
              <a:extLst>
                <a:ext uri="{FF2B5EF4-FFF2-40B4-BE49-F238E27FC236}">
                  <a16:creationId xmlns:a16="http://schemas.microsoft.com/office/drawing/2014/main" id="{3E1D7DD9-24A2-41C2-A40E-31753189D408}"/>
                </a:ext>
              </a:extLst>
            </p:cNvPr>
            <p:cNvSpPr/>
            <p:nvPr/>
          </p:nvSpPr>
          <p:spPr>
            <a:xfrm>
              <a:off x="1378756" y="2596080"/>
              <a:ext cx="7532" cy="1314"/>
            </a:xfrm>
            <a:custGeom>
              <a:avLst/>
              <a:gdLst/>
              <a:ahLst/>
              <a:cxnLst/>
              <a:rect l="l" t="t" r="r" b="b"/>
              <a:pathLst>
                <a:path w="235" h="41" extrusionOk="0">
                  <a:moveTo>
                    <a:pt x="1" y="1"/>
                  </a:moveTo>
                  <a:cubicBezTo>
                    <a:pt x="37" y="28"/>
                    <a:pt x="79" y="41"/>
                    <a:pt x="123" y="41"/>
                  </a:cubicBezTo>
                  <a:cubicBezTo>
                    <a:pt x="159" y="41"/>
                    <a:pt x="197" y="32"/>
                    <a:pt x="234" y="17"/>
                  </a:cubicBezTo>
                  <a:cubicBezTo>
                    <a:pt x="151" y="17"/>
                    <a:pt x="67" y="1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08;p60">
              <a:extLst>
                <a:ext uri="{FF2B5EF4-FFF2-40B4-BE49-F238E27FC236}">
                  <a16:creationId xmlns:a16="http://schemas.microsoft.com/office/drawing/2014/main" id="{4C4A3260-D154-49C7-B0AD-EE4C1DE702AA}"/>
                </a:ext>
              </a:extLst>
            </p:cNvPr>
            <p:cNvSpPr/>
            <p:nvPr/>
          </p:nvSpPr>
          <p:spPr>
            <a:xfrm>
              <a:off x="1390550" y="2598003"/>
              <a:ext cx="12339" cy="7211"/>
            </a:xfrm>
            <a:custGeom>
              <a:avLst/>
              <a:gdLst/>
              <a:ahLst/>
              <a:cxnLst/>
              <a:rect l="l" t="t" r="r" b="b"/>
              <a:pathLst>
                <a:path w="385" h="225" extrusionOk="0">
                  <a:moveTo>
                    <a:pt x="259" y="28"/>
                  </a:moveTo>
                  <a:cubicBezTo>
                    <a:pt x="284" y="28"/>
                    <a:pt x="309" y="33"/>
                    <a:pt x="334" y="41"/>
                  </a:cubicBezTo>
                  <a:cubicBezTo>
                    <a:pt x="368" y="58"/>
                    <a:pt x="351" y="74"/>
                    <a:pt x="334" y="91"/>
                  </a:cubicBezTo>
                  <a:cubicBezTo>
                    <a:pt x="301" y="108"/>
                    <a:pt x="284" y="124"/>
                    <a:pt x="251" y="124"/>
                  </a:cubicBezTo>
                  <a:cubicBezTo>
                    <a:pt x="217" y="141"/>
                    <a:pt x="167" y="158"/>
                    <a:pt x="117" y="158"/>
                  </a:cubicBezTo>
                  <a:cubicBezTo>
                    <a:pt x="85" y="166"/>
                    <a:pt x="57" y="170"/>
                    <a:pt x="37" y="172"/>
                  </a:cubicBezTo>
                  <a:lnTo>
                    <a:pt x="37" y="172"/>
                  </a:lnTo>
                  <a:cubicBezTo>
                    <a:pt x="47" y="148"/>
                    <a:pt x="57" y="128"/>
                    <a:pt x="67" y="108"/>
                  </a:cubicBezTo>
                  <a:cubicBezTo>
                    <a:pt x="100" y="74"/>
                    <a:pt x="151" y="41"/>
                    <a:pt x="184" y="41"/>
                  </a:cubicBezTo>
                  <a:cubicBezTo>
                    <a:pt x="209" y="33"/>
                    <a:pt x="234" y="28"/>
                    <a:pt x="259" y="28"/>
                  </a:cubicBezTo>
                  <a:close/>
                  <a:moveTo>
                    <a:pt x="252" y="1"/>
                  </a:moveTo>
                  <a:cubicBezTo>
                    <a:pt x="181" y="1"/>
                    <a:pt x="112" y="34"/>
                    <a:pt x="67" y="91"/>
                  </a:cubicBezTo>
                  <a:cubicBezTo>
                    <a:pt x="34" y="124"/>
                    <a:pt x="34" y="157"/>
                    <a:pt x="18" y="174"/>
                  </a:cubicBezTo>
                  <a:lnTo>
                    <a:pt x="18" y="174"/>
                  </a:lnTo>
                  <a:cubicBezTo>
                    <a:pt x="6" y="175"/>
                    <a:pt x="0" y="175"/>
                    <a:pt x="0" y="175"/>
                  </a:cubicBezTo>
                  <a:cubicBezTo>
                    <a:pt x="5" y="177"/>
                    <a:pt x="11" y="179"/>
                    <a:pt x="17" y="181"/>
                  </a:cubicBezTo>
                  <a:lnTo>
                    <a:pt x="17" y="181"/>
                  </a:lnTo>
                  <a:cubicBezTo>
                    <a:pt x="17" y="196"/>
                    <a:pt x="17" y="210"/>
                    <a:pt x="17" y="225"/>
                  </a:cubicBezTo>
                  <a:cubicBezTo>
                    <a:pt x="22" y="210"/>
                    <a:pt x="27" y="197"/>
                    <a:pt x="32" y="185"/>
                  </a:cubicBezTo>
                  <a:lnTo>
                    <a:pt x="32" y="185"/>
                  </a:lnTo>
                  <a:cubicBezTo>
                    <a:pt x="41" y="186"/>
                    <a:pt x="51" y="187"/>
                    <a:pt x="61" y="187"/>
                  </a:cubicBezTo>
                  <a:cubicBezTo>
                    <a:pt x="84" y="187"/>
                    <a:pt x="109" y="183"/>
                    <a:pt x="134" y="175"/>
                  </a:cubicBezTo>
                  <a:cubicBezTo>
                    <a:pt x="167" y="175"/>
                    <a:pt x="217" y="158"/>
                    <a:pt x="268" y="141"/>
                  </a:cubicBezTo>
                  <a:cubicBezTo>
                    <a:pt x="284" y="141"/>
                    <a:pt x="318" y="124"/>
                    <a:pt x="351" y="124"/>
                  </a:cubicBezTo>
                  <a:cubicBezTo>
                    <a:pt x="351" y="108"/>
                    <a:pt x="368" y="91"/>
                    <a:pt x="368" y="74"/>
                  </a:cubicBezTo>
                  <a:cubicBezTo>
                    <a:pt x="384" y="58"/>
                    <a:pt x="368" y="41"/>
                    <a:pt x="351" y="24"/>
                  </a:cubicBezTo>
                  <a:cubicBezTo>
                    <a:pt x="319" y="8"/>
                    <a:pt x="285" y="1"/>
                    <a:pt x="2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09;p60">
              <a:extLst>
                <a:ext uri="{FF2B5EF4-FFF2-40B4-BE49-F238E27FC236}">
                  <a16:creationId xmlns:a16="http://schemas.microsoft.com/office/drawing/2014/main" id="{B21D3FE1-6DF0-410C-B480-A79A965A8FBF}"/>
                </a:ext>
              </a:extLst>
            </p:cNvPr>
            <p:cNvSpPr/>
            <p:nvPr/>
          </p:nvSpPr>
          <p:spPr>
            <a:xfrm>
              <a:off x="1385711" y="2596080"/>
              <a:ext cx="6474" cy="8077"/>
            </a:xfrm>
            <a:custGeom>
              <a:avLst/>
              <a:gdLst/>
              <a:ahLst/>
              <a:cxnLst/>
              <a:rect l="l" t="t" r="r" b="b"/>
              <a:pathLst>
                <a:path w="202" h="252" extrusionOk="0">
                  <a:moveTo>
                    <a:pt x="51" y="1"/>
                  </a:moveTo>
                  <a:cubicBezTo>
                    <a:pt x="17" y="1"/>
                    <a:pt x="1" y="34"/>
                    <a:pt x="17" y="51"/>
                  </a:cubicBezTo>
                  <a:cubicBezTo>
                    <a:pt x="17" y="84"/>
                    <a:pt x="17" y="101"/>
                    <a:pt x="34" y="118"/>
                  </a:cubicBezTo>
                  <a:cubicBezTo>
                    <a:pt x="51" y="151"/>
                    <a:pt x="68" y="168"/>
                    <a:pt x="101" y="201"/>
                  </a:cubicBezTo>
                  <a:cubicBezTo>
                    <a:pt x="118" y="218"/>
                    <a:pt x="134" y="235"/>
                    <a:pt x="168" y="251"/>
                  </a:cubicBezTo>
                  <a:cubicBezTo>
                    <a:pt x="168" y="235"/>
                    <a:pt x="151" y="218"/>
                    <a:pt x="101" y="184"/>
                  </a:cubicBezTo>
                  <a:cubicBezTo>
                    <a:pt x="84" y="151"/>
                    <a:pt x="68" y="134"/>
                    <a:pt x="51" y="101"/>
                  </a:cubicBezTo>
                  <a:cubicBezTo>
                    <a:pt x="34" y="84"/>
                    <a:pt x="17" y="34"/>
                    <a:pt x="51" y="17"/>
                  </a:cubicBezTo>
                  <a:cubicBezTo>
                    <a:pt x="84" y="17"/>
                    <a:pt x="118" y="51"/>
                    <a:pt x="134" y="84"/>
                  </a:cubicBezTo>
                  <a:cubicBezTo>
                    <a:pt x="151" y="101"/>
                    <a:pt x="168" y="134"/>
                    <a:pt x="185" y="168"/>
                  </a:cubicBezTo>
                  <a:cubicBezTo>
                    <a:pt x="185" y="184"/>
                    <a:pt x="185" y="218"/>
                    <a:pt x="185" y="251"/>
                  </a:cubicBezTo>
                  <a:cubicBezTo>
                    <a:pt x="201" y="218"/>
                    <a:pt x="201" y="184"/>
                    <a:pt x="201" y="151"/>
                  </a:cubicBezTo>
                  <a:cubicBezTo>
                    <a:pt x="185" y="118"/>
                    <a:pt x="185" y="84"/>
                    <a:pt x="151" y="67"/>
                  </a:cubicBezTo>
                  <a:cubicBezTo>
                    <a:pt x="134" y="17"/>
                    <a:pt x="101"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0;p60">
              <a:extLst>
                <a:ext uri="{FF2B5EF4-FFF2-40B4-BE49-F238E27FC236}">
                  <a16:creationId xmlns:a16="http://schemas.microsoft.com/office/drawing/2014/main" id="{194B7C07-4785-4CBE-9AA8-649DF51DDE49}"/>
                </a:ext>
              </a:extLst>
            </p:cNvPr>
            <p:cNvSpPr/>
            <p:nvPr/>
          </p:nvSpPr>
          <p:spPr>
            <a:xfrm>
              <a:off x="1321451" y="2599285"/>
              <a:ext cx="23076" cy="18781"/>
            </a:xfrm>
            <a:custGeom>
              <a:avLst/>
              <a:gdLst/>
              <a:ahLst/>
              <a:cxnLst/>
              <a:rect l="l" t="t" r="r" b="b"/>
              <a:pathLst>
                <a:path w="720" h="586" extrusionOk="0">
                  <a:moveTo>
                    <a:pt x="151" y="1"/>
                  </a:moveTo>
                  <a:cubicBezTo>
                    <a:pt x="118" y="1"/>
                    <a:pt x="84" y="1"/>
                    <a:pt x="51" y="18"/>
                  </a:cubicBezTo>
                  <a:lnTo>
                    <a:pt x="1" y="18"/>
                  </a:lnTo>
                  <a:cubicBezTo>
                    <a:pt x="1" y="26"/>
                    <a:pt x="17" y="26"/>
                    <a:pt x="45" y="26"/>
                  </a:cubicBezTo>
                  <a:cubicBezTo>
                    <a:pt x="72" y="26"/>
                    <a:pt x="109" y="26"/>
                    <a:pt x="151" y="34"/>
                  </a:cubicBezTo>
                  <a:cubicBezTo>
                    <a:pt x="402" y="51"/>
                    <a:pt x="602" y="218"/>
                    <a:pt x="686" y="452"/>
                  </a:cubicBezTo>
                  <a:cubicBezTo>
                    <a:pt x="719" y="536"/>
                    <a:pt x="719" y="586"/>
                    <a:pt x="719" y="586"/>
                  </a:cubicBezTo>
                  <a:cubicBezTo>
                    <a:pt x="719" y="569"/>
                    <a:pt x="719" y="552"/>
                    <a:pt x="719" y="552"/>
                  </a:cubicBezTo>
                  <a:cubicBezTo>
                    <a:pt x="719" y="502"/>
                    <a:pt x="703" y="469"/>
                    <a:pt x="703" y="435"/>
                  </a:cubicBezTo>
                  <a:cubicBezTo>
                    <a:pt x="619" y="201"/>
                    <a:pt x="402" y="18"/>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1;p60">
              <a:extLst>
                <a:ext uri="{FF2B5EF4-FFF2-40B4-BE49-F238E27FC236}">
                  <a16:creationId xmlns:a16="http://schemas.microsoft.com/office/drawing/2014/main" id="{270F00C9-EA5F-4F80-BAE3-3A07818E1123}"/>
                </a:ext>
              </a:extLst>
            </p:cNvPr>
            <p:cNvSpPr/>
            <p:nvPr/>
          </p:nvSpPr>
          <p:spPr>
            <a:xfrm>
              <a:off x="1327348" y="2573068"/>
              <a:ext cx="1090" cy="26794"/>
            </a:xfrm>
            <a:custGeom>
              <a:avLst/>
              <a:gdLst/>
              <a:ahLst/>
              <a:cxnLst/>
              <a:rect l="l" t="t" r="r" b="b"/>
              <a:pathLst>
                <a:path w="34" h="836" extrusionOk="0">
                  <a:moveTo>
                    <a:pt x="17" y="0"/>
                  </a:moveTo>
                  <a:cubicBezTo>
                    <a:pt x="17" y="134"/>
                    <a:pt x="1" y="284"/>
                    <a:pt x="17" y="418"/>
                  </a:cubicBezTo>
                  <a:cubicBezTo>
                    <a:pt x="1" y="552"/>
                    <a:pt x="1" y="685"/>
                    <a:pt x="17" y="836"/>
                  </a:cubicBezTo>
                  <a:cubicBezTo>
                    <a:pt x="34" y="552"/>
                    <a:pt x="34" y="28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2;p60">
              <a:extLst>
                <a:ext uri="{FF2B5EF4-FFF2-40B4-BE49-F238E27FC236}">
                  <a16:creationId xmlns:a16="http://schemas.microsoft.com/office/drawing/2014/main" id="{C2E1E6C8-59FE-4403-9470-45D279962E11}"/>
                </a:ext>
              </a:extLst>
            </p:cNvPr>
            <p:cNvSpPr/>
            <p:nvPr/>
          </p:nvSpPr>
          <p:spPr>
            <a:xfrm>
              <a:off x="1352507" y="2612137"/>
              <a:ext cx="19326" cy="833"/>
            </a:xfrm>
            <a:custGeom>
              <a:avLst/>
              <a:gdLst/>
              <a:ahLst/>
              <a:cxnLst/>
              <a:rect l="l" t="t" r="r" b="b"/>
              <a:pathLst>
                <a:path w="603" h="26" extrusionOk="0">
                  <a:moveTo>
                    <a:pt x="1" y="1"/>
                  </a:moveTo>
                  <a:cubicBezTo>
                    <a:pt x="101" y="18"/>
                    <a:pt x="201" y="26"/>
                    <a:pt x="302" y="26"/>
                  </a:cubicBezTo>
                  <a:cubicBezTo>
                    <a:pt x="402" y="26"/>
                    <a:pt x="502" y="18"/>
                    <a:pt x="6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3;p60">
              <a:extLst>
                <a:ext uri="{FF2B5EF4-FFF2-40B4-BE49-F238E27FC236}">
                  <a16:creationId xmlns:a16="http://schemas.microsoft.com/office/drawing/2014/main" id="{7B0884E4-B576-4240-B8C1-8D9D443A4D3E}"/>
                </a:ext>
              </a:extLst>
            </p:cNvPr>
            <p:cNvSpPr/>
            <p:nvPr/>
          </p:nvSpPr>
          <p:spPr>
            <a:xfrm>
              <a:off x="1340200" y="2612137"/>
              <a:ext cx="2179" cy="3782"/>
            </a:xfrm>
            <a:custGeom>
              <a:avLst/>
              <a:gdLst/>
              <a:ahLst/>
              <a:cxnLst/>
              <a:rect l="l" t="t" r="r" b="b"/>
              <a:pathLst>
                <a:path w="68" h="118" extrusionOk="0">
                  <a:moveTo>
                    <a:pt x="1" y="1"/>
                  </a:moveTo>
                  <a:cubicBezTo>
                    <a:pt x="1" y="1"/>
                    <a:pt x="1" y="34"/>
                    <a:pt x="17" y="68"/>
                  </a:cubicBezTo>
                  <a:cubicBezTo>
                    <a:pt x="34" y="84"/>
                    <a:pt x="51" y="118"/>
                    <a:pt x="51" y="118"/>
                  </a:cubicBezTo>
                  <a:cubicBezTo>
                    <a:pt x="51" y="118"/>
                    <a:pt x="67" y="84"/>
                    <a:pt x="51" y="51"/>
                  </a:cubicBezTo>
                  <a:cubicBezTo>
                    <a:pt x="34" y="18"/>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14;p60">
              <a:extLst>
                <a:ext uri="{FF2B5EF4-FFF2-40B4-BE49-F238E27FC236}">
                  <a16:creationId xmlns:a16="http://schemas.microsoft.com/office/drawing/2014/main" id="{737BEEDC-CDFA-409E-B3C1-E19A7C9C6BFD}"/>
                </a:ext>
              </a:extLst>
            </p:cNvPr>
            <p:cNvSpPr/>
            <p:nvPr/>
          </p:nvSpPr>
          <p:spPr>
            <a:xfrm>
              <a:off x="1335392" y="2606272"/>
              <a:ext cx="2692" cy="2692"/>
            </a:xfrm>
            <a:custGeom>
              <a:avLst/>
              <a:gdLst/>
              <a:ahLst/>
              <a:cxnLst/>
              <a:rect l="l" t="t" r="r" b="b"/>
              <a:pathLst>
                <a:path w="84" h="84" extrusionOk="0">
                  <a:moveTo>
                    <a:pt x="0" y="0"/>
                  </a:moveTo>
                  <a:cubicBezTo>
                    <a:pt x="0" y="0"/>
                    <a:pt x="0" y="33"/>
                    <a:pt x="34" y="50"/>
                  </a:cubicBezTo>
                  <a:cubicBezTo>
                    <a:pt x="50" y="67"/>
                    <a:pt x="67" y="84"/>
                    <a:pt x="67" y="84"/>
                  </a:cubicBezTo>
                  <a:cubicBezTo>
                    <a:pt x="84" y="67"/>
                    <a:pt x="67" y="50"/>
                    <a:pt x="50" y="33"/>
                  </a:cubicBezTo>
                  <a:cubicBezTo>
                    <a:pt x="17" y="17"/>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15;p60">
              <a:extLst>
                <a:ext uri="{FF2B5EF4-FFF2-40B4-BE49-F238E27FC236}">
                  <a16:creationId xmlns:a16="http://schemas.microsoft.com/office/drawing/2014/main" id="{C44A429E-1EFA-4CA5-959D-A4EAC21ED96D}"/>
                </a:ext>
              </a:extLst>
            </p:cNvPr>
            <p:cNvSpPr/>
            <p:nvPr/>
          </p:nvSpPr>
          <p:spPr>
            <a:xfrm>
              <a:off x="1328406" y="2603356"/>
              <a:ext cx="3782" cy="1538"/>
            </a:xfrm>
            <a:custGeom>
              <a:avLst/>
              <a:gdLst/>
              <a:ahLst/>
              <a:cxnLst/>
              <a:rect l="l" t="t" r="r" b="b"/>
              <a:pathLst>
                <a:path w="118" h="48" extrusionOk="0">
                  <a:moveTo>
                    <a:pt x="36" y="0"/>
                  </a:moveTo>
                  <a:cubicBezTo>
                    <a:pt x="16" y="0"/>
                    <a:pt x="1" y="8"/>
                    <a:pt x="1" y="8"/>
                  </a:cubicBezTo>
                  <a:cubicBezTo>
                    <a:pt x="1" y="8"/>
                    <a:pt x="34" y="8"/>
                    <a:pt x="68" y="24"/>
                  </a:cubicBezTo>
                  <a:cubicBezTo>
                    <a:pt x="80" y="36"/>
                    <a:pt x="100" y="48"/>
                    <a:pt x="111" y="48"/>
                  </a:cubicBezTo>
                  <a:cubicBezTo>
                    <a:pt x="115" y="48"/>
                    <a:pt x="118" y="46"/>
                    <a:pt x="118" y="41"/>
                  </a:cubicBezTo>
                  <a:cubicBezTo>
                    <a:pt x="118" y="41"/>
                    <a:pt x="101" y="8"/>
                    <a:pt x="68" y="8"/>
                  </a:cubicBezTo>
                  <a:cubicBezTo>
                    <a:pt x="57" y="2"/>
                    <a:pt x="46"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16;p60">
              <a:extLst>
                <a:ext uri="{FF2B5EF4-FFF2-40B4-BE49-F238E27FC236}">
                  <a16:creationId xmlns:a16="http://schemas.microsoft.com/office/drawing/2014/main" id="{76C5D251-3E1F-47C0-B115-96515612E915}"/>
                </a:ext>
              </a:extLst>
            </p:cNvPr>
            <p:cNvSpPr/>
            <p:nvPr/>
          </p:nvSpPr>
          <p:spPr>
            <a:xfrm>
              <a:off x="1323598" y="2602106"/>
              <a:ext cx="2179" cy="962"/>
            </a:xfrm>
            <a:custGeom>
              <a:avLst/>
              <a:gdLst/>
              <a:ahLst/>
              <a:cxnLst/>
              <a:rect l="l" t="t" r="r" b="b"/>
              <a:pathLst>
                <a:path w="68" h="30" extrusionOk="0">
                  <a:moveTo>
                    <a:pt x="11" y="1"/>
                  </a:moveTo>
                  <a:cubicBezTo>
                    <a:pt x="5" y="1"/>
                    <a:pt x="1" y="5"/>
                    <a:pt x="1" y="13"/>
                  </a:cubicBezTo>
                  <a:cubicBezTo>
                    <a:pt x="1" y="13"/>
                    <a:pt x="17" y="30"/>
                    <a:pt x="34" y="30"/>
                  </a:cubicBezTo>
                  <a:lnTo>
                    <a:pt x="67" y="30"/>
                  </a:lnTo>
                  <a:cubicBezTo>
                    <a:pt x="67" y="30"/>
                    <a:pt x="51" y="13"/>
                    <a:pt x="34" y="13"/>
                  </a:cubicBezTo>
                  <a:cubicBezTo>
                    <a:pt x="26" y="5"/>
                    <a:pt x="17"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17;p60">
              <a:extLst>
                <a:ext uri="{FF2B5EF4-FFF2-40B4-BE49-F238E27FC236}">
                  <a16:creationId xmlns:a16="http://schemas.microsoft.com/office/drawing/2014/main" id="{0750407D-525F-446F-9FF7-24C78005E1FF}"/>
                </a:ext>
              </a:extLst>
            </p:cNvPr>
            <p:cNvSpPr/>
            <p:nvPr/>
          </p:nvSpPr>
          <p:spPr>
            <a:xfrm>
              <a:off x="946594" y="2489514"/>
              <a:ext cx="99900" cy="99900"/>
            </a:xfrm>
            <a:custGeom>
              <a:avLst/>
              <a:gdLst/>
              <a:ahLst/>
              <a:cxnLst/>
              <a:rect l="l" t="t" r="r" b="b"/>
              <a:pathLst>
                <a:path w="3117" h="3117" extrusionOk="0">
                  <a:moveTo>
                    <a:pt x="853" y="1"/>
                  </a:moveTo>
                  <a:lnTo>
                    <a:pt x="1" y="1321"/>
                  </a:lnTo>
                  <a:lnTo>
                    <a:pt x="101" y="1387"/>
                  </a:lnTo>
                  <a:cubicBezTo>
                    <a:pt x="552" y="1722"/>
                    <a:pt x="2424" y="3008"/>
                    <a:pt x="2808" y="3108"/>
                  </a:cubicBezTo>
                  <a:cubicBezTo>
                    <a:pt x="2827" y="3114"/>
                    <a:pt x="2842" y="3116"/>
                    <a:pt x="2855" y="3116"/>
                  </a:cubicBezTo>
                  <a:cubicBezTo>
                    <a:pt x="3116" y="3116"/>
                    <a:pt x="1989" y="1989"/>
                    <a:pt x="1989" y="1989"/>
                  </a:cubicBezTo>
                  <a:lnTo>
                    <a:pt x="2557" y="1070"/>
                  </a:lnTo>
                  <a:lnTo>
                    <a:pt x="85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18;p60">
              <a:extLst>
                <a:ext uri="{FF2B5EF4-FFF2-40B4-BE49-F238E27FC236}">
                  <a16:creationId xmlns:a16="http://schemas.microsoft.com/office/drawing/2014/main" id="{693AB8E3-5880-4AE7-9BC6-6595FF53E6FE}"/>
                </a:ext>
              </a:extLst>
            </p:cNvPr>
            <p:cNvSpPr/>
            <p:nvPr/>
          </p:nvSpPr>
          <p:spPr>
            <a:xfrm>
              <a:off x="946594" y="2530218"/>
              <a:ext cx="92689" cy="58395"/>
            </a:xfrm>
            <a:custGeom>
              <a:avLst/>
              <a:gdLst/>
              <a:ahLst/>
              <a:cxnLst/>
              <a:rect l="l" t="t" r="r" b="b"/>
              <a:pathLst>
                <a:path w="2892" h="1822" extrusionOk="0">
                  <a:moveTo>
                    <a:pt x="1" y="0"/>
                  </a:moveTo>
                  <a:cubicBezTo>
                    <a:pt x="17" y="0"/>
                    <a:pt x="17" y="17"/>
                    <a:pt x="34" y="17"/>
                  </a:cubicBezTo>
                  <a:cubicBezTo>
                    <a:pt x="17" y="0"/>
                    <a:pt x="17" y="0"/>
                    <a:pt x="1" y="0"/>
                  </a:cubicBezTo>
                  <a:close/>
                  <a:moveTo>
                    <a:pt x="34" y="17"/>
                  </a:moveTo>
                  <a:lnTo>
                    <a:pt x="101" y="67"/>
                  </a:lnTo>
                  <a:lnTo>
                    <a:pt x="418" y="285"/>
                  </a:lnTo>
                  <a:cubicBezTo>
                    <a:pt x="669" y="452"/>
                    <a:pt x="1020" y="702"/>
                    <a:pt x="1421" y="953"/>
                  </a:cubicBezTo>
                  <a:cubicBezTo>
                    <a:pt x="1822" y="1203"/>
                    <a:pt x="2190" y="1421"/>
                    <a:pt x="2457" y="1588"/>
                  </a:cubicBezTo>
                  <a:lnTo>
                    <a:pt x="2774" y="1772"/>
                  </a:lnTo>
                  <a:lnTo>
                    <a:pt x="2858" y="1805"/>
                  </a:lnTo>
                  <a:lnTo>
                    <a:pt x="2774" y="1755"/>
                  </a:lnTo>
                  <a:lnTo>
                    <a:pt x="2457" y="1571"/>
                  </a:lnTo>
                  <a:cubicBezTo>
                    <a:pt x="2190" y="1404"/>
                    <a:pt x="1839" y="1187"/>
                    <a:pt x="1438" y="936"/>
                  </a:cubicBezTo>
                  <a:cubicBezTo>
                    <a:pt x="1037" y="669"/>
                    <a:pt x="686" y="435"/>
                    <a:pt x="418" y="268"/>
                  </a:cubicBezTo>
                  <a:lnTo>
                    <a:pt x="118" y="67"/>
                  </a:lnTo>
                  <a:lnTo>
                    <a:pt x="34" y="17"/>
                  </a:lnTo>
                  <a:close/>
                  <a:moveTo>
                    <a:pt x="2858" y="1805"/>
                  </a:moveTo>
                  <a:cubicBezTo>
                    <a:pt x="2875" y="1822"/>
                    <a:pt x="2875" y="1822"/>
                    <a:pt x="2891" y="1822"/>
                  </a:cubicBezTo>
                  <a:cubicBezTo>
                    <a:pt x="2875" y="1822"/>
                    <a:pt x="2875" y="1805"/>
                    <a:pt x="2858" y="180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19;p60">
              <a:extLst>
                <a:ext uri="{FF2B5EF4-FFF2-40B4-BE49-F238E27FC236}">
                  <a16:creationId xmlns:a16="http://schemas.microsoft.com/office/drawing/2014/main" id="{047E7447-19F5-4689-8ADD-1376B31B6ACC}"/>
                </a:ext>
              </a:extLst>
            </p:cNvPr>
            <p:cNvSpPr/>
            <p:nvPr/>
          </p:nvSpPr>
          <p:spPr>
            <a:xfrm>
              <a:off x="1019444" y="2572972"/>
              <a:ext cx="10192" cy="5481"/>
            </a:xfrm>
            <a:custGeom>
              <a:avLst/>
              <a:gdLst/>
              <a:ahLst/>
              <a:cxnLst/>
              <a:rect l="l" t="t" r="r" b="b"/>
              <a:pathLst>
                <a:path w="318" h="171" extrusionOk="0">
                  <a:moveTo>
                    <a:pt x="268" y="0"/>
                  </a:moveTo>
                  <a:cubicBezTo>
                    <a:pt x="152" y="0"/>
                    <a:pt x="44" y="53"/>
                    <a:pt x="0" y="170"/>
                  </a:cubicBezTo>
                  <a:cubicBezTo>
                    <a:pt x="84" y="70"/>
                    <a:pt x="201" y="20"/>
                    <a:pt x="318" y="3"/>
                  </a:cubicBezTo>
                  <a:cubicBezTo>
                    <a:pt x="301" y="1"/>
                    <a:pt x="28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0;p60">
              <a:extLst>
                <a:ext uri="{FF2B5EF4-FFF2-40B4-BE49-F238E27FC236}">
                  <a16:creationId xmlns:a16="http://schemas.microsoft.com/office/drawing/2014/main" id="{C7536441-C34C-48D1-AAFF-0194488D76B1}"/>
                </a:ext>
              </a:extLst>
            </p:cNvPr>
            <p:cNvSpPr/>
            <p:nvPr/>
          </p:nvSpPr>
          <p:spPr>
            <a:xfrm>
              <a:off x="1008194" y="2556979"/>
              <a:ext cx="5929" cy="2724"/>
            </a:xfrm>
            <a:custGeom>
              <a:avLst/>
              <a:gdLst/>
              <a:ahLst/>
              <a:cxnLst/>
              <a:rect l="l" t="t" r="r" b="b"/>
              <a:pathLst>
                <a:path w="185" h="85" extrusionOk="0">
                  <a:moveTo>
                    <a:pt x="184" y="1"/>
                  </a:moveTo>
                  <a:cubicBezTo>
                    <a:pt x="184" y="1"/>
                    <a:pt x="134" y="18"/>
                    <a:pt x="84" y="34"/>
                  </a:cubicBezTo>
                  <a:cubicBezTo>
                    <a:pt x="34" y="51"/>
                    <a:pt x="0" y="84"/>
                    <a:pt x="0" y="84"/>
                  </a:cubicBezTo>
                  <a:cubicBezTo>
                    <a:pt x="34" y="84"/>
                    <a:pt x="67" y="68"/>
                    <a:pt x="100" y="51"/>
                  </a:cubicBezTo>
                  <a:cubicBezTo>
                    <a:pt x="151" y="34"/>
                    <a:pt x="184"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1;p60">
              <a:extLst>
                <a:ext uri="{FF2B5EF4-FFF2-40B4-BE49-F238E27FC236}">
                  <a16:creationId xmlns:a16="http://schemas.microsoft.com/office/drawing/2014/main" id="{E0E21523-A19D-4813-BFAD-02E757FE1B28}"/>
                </a:ext>
              </a:extLst>
            </p:cNvPr>
            <p:cNvSpPr/>
            <p:nvPr/>
          </p:nvSpPr>
          <p:spPr>
            <a:xfrm>
              <a:off x="1005502" y="2553774"/>
              <a:ext cx="5384" cy="1122"/>
            </a:xfrm>
            <a:custGeom>
              <a:avLst/>
              <a:gdLst/>
              <a:ahLst/>
              <a:cxnLst/>
              <a:rect l="l" t="t" r="r" b="b"/>
              <a:pathLst>
                <a:path w="168" h="35" extrusionOk="0">
                  <a:moveTo>
                    <a:pt x="68" y="1"/>
                  </a:moveTo>
                  <a:cubicBezTo>
                    <a:pt x="34" y="17"/>
                    <a:pt x="1" y="17"/>
                    <a:pt x="1" y="34"/>
                  </a:cubicBezTo>
                  <a:cubicBezTo>
                    <a:pt x="1" y="34"/>
                    <a:pt x="34" y="34"/>
                    <a:pt x="84" y="17"/>
                  </a:cubicBezTo>
                  <a:cubicBezTo>
                    <a:pt x="134" y="17"/>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2;p60">
              <a:extLst>
                <a:ext uri="{FF2B5EF4-FFF2-40B4-BE49-F238E27FC236}">
                  <a16:creationId xmlns:a16="http://schemas.microsoft.com/office/drawing/2014/main" id="{775DC77D-8242-4E69-A388-634FF46635AF}"/>
                </a:ext>
              </a:extLst>
            </p:cNvPr>
            <p:cNvSpPr/>
            <p:nvPr/>
          </p:nvSpPr>
          <p:spPr>
            <a:xfrm>
              <a:off x="1005502" y="2547749"/>
              <a:ext cx="5929" cy="3910"/>
            </a:xfrm>
            <a:custGeom>
              <a:avLst/>
              <a:gdLst/>
              <a:ahLst/>
              <a:cxnLst/>
              <a:rect l="l" t="t" r="r" b="b"/>
              <a:pathLst>
                <a:path w="185" h="122" extrusionOk="0">
                  <a:moveTo>
                    <a:pt x="21" y="0"/>
                  </a:moveTo>
                  <a:cubicBezTo>
                    <a:pt x="19" y="0"/>
                    <a:pt x="17" y="2"/>
                    <a:pt x="17" y="5"/>
                  </a:cubicBezTo>
                  <a:cubicBezTo>
                    <a:pt x="1" y="5"/>
                    <a:pt x="34" y="38"/>
                    <a:pt x="84" y="72"/>
                  </a:cubicBezTo>
                  <a:cubicBezTo>
                    <a:pt x="134" y="105"/>
                    <a:pt x="184" y="122"/>
                    <a:pt x="184" y="122"/>
                  </a:cubicBezTo>
                  <a:cubicBezTo>
                    <a:pt x="184" y="105"/>
                    <a:pt x="151" y="72"/>
                    <a:pt x="101" y="55"/>
                  </a:cubicBezTo>
                  <a:cubicBezTo>
                    <a:pt x="60" y="28"/>
                    <a:pt x="30"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3;p60">
              <a:extLst>
                <a:ext uri="{FF2B5EF4-FFF2-40B4-BE49-F238E27FC236}">
                  <a16:creationId xmlns:a16="http://schemas.microsoft.com/office/drawing/2014/main" id="{55788986-2F48-4096-ACD7-E1BF07C18E53}"/>
                </a:ext>
              </a:extLst>
            </p:cNvPr>
            <p:cNvSpPr/>
            <p:nvPr/>
          </p:nvSpPr>
          <p:spPr>
            <a:xfrm>
              <a:off x="1007104" y="2543614"/>
              <a:ext cx="6474" cy="4295"/>
            </a:xfrm>
            <a:custGeom>
              <a:avLst/>
              <a:gdLst/>
              <a:ahLst/>
              <a:cxnLst/>
              <a:rect l="l" t="t" r="r" b="b"/>
              <a:pathLst>
                <a:path w="202" h="134" extrusionOk="0">
                  <a:moveTo>
                    <a:pt x="1" y="0"/>
                  </a:moveTo>
                  <a:cubicBezTo>
                    <a:pt x="1" y="0"/>
                    <a:pt x="34" y="50"/>
                    <a:pt x="84" y="84"/>
                  </a:cubicBezTo>
                  <a:cubicBezTo>
                    <a:pt x="118" y="117"/>
                    <a:pt x="151" y="134"/>
                    <a:pt x="185" y="134"/>
                  </a:cubicBezTo>
                  <a:cubicBezTo>
                    <a:pt x="201" y="134"/>
                    <a:pt x="151" y="100"/>
                    <a:pt x="101" y="67"/>
                  </a:cubicBezTo>
                  <a:cubicBezTo>
                    <a:pt x="51"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24;p60">
              <a:extLst>
                <a:ext uri="{FF2B5EF4-FFF2-40B4-BE49-F238E27FC236}">
                  <a16:creationId xmlns:a16="http://schemas.microsoft.com/office/drawing/2014/main" id="{1C210DB8-FE0A-4926-8955-EF62E92C57F1}"/>
                </a:ext>
              </a:extLst>
            </p:cNvPr>
            <p:cNvSpPr/>
            <p:nvPr/>
          </p:nvSpPr>
          <p:spPr>
            <a:xfrm>
              <a:off x="1013001" y="2554447"/>
              <a:ext cx="12884" cy="5801"/>
            </a:xfrm>
            <a:custGeom>
              <a:avLst/>
              <a:gdLst/>
              <a:ahLst/>
              <a:cxnLst/>
              <a:rect l="l" t="t" r="r" b="b"/>
              <a:pathLst>
                <a:path w="402" h="181" extrusionOk="0">
                  <a:moveTo>
                    <a:pt x="176" y="17"/>
                  </a:moveTo>
                  <a:cubicBezTo>
                    <a:pt x="197" y="17"/>
                    <a:pt x="218" y="21"/>
                    <a:pt x="235" y="30"/>
                  </a:cubicBezTo>
                  <a:cubicBezTo>
                    <a:pt x="301" y="46"/>
                    <a:pt x="335" y="80"/>
                    <a:pt x="368" y="130"/>
                  </a:cubicBezTo>
                  <a:cubicBezTo>
                    <a:pt x="385" y="147"/>
                    <a:pt x="352" y="163"/>
                    <a:pt x="335" y="163"/>
                  </a:cubicBezTo>
                  <a:cubicBezTo>
                    <a:pt x="301" y="163"/>
                    <a:pt x="285" y="163"/>
                    <a:pt x="251" y="147"/>
                  </a:cubicBezTo>
                  <a:cubicBezTo>
                    <a:pt x="201" y="130"/>
                    <a:pt x="168" y="130"/>
                    <a:pt x="118" y="113"/>
                  </a:cubicBezTo>
                  <a:cubicBezTo>
                    <a:pt x="85" y="97"/>
                    <a:pt x="56" y="80"/>
                    <a:pt x="35" y="68"/>
                  </a:cubicBezTo>
                  <a:lnTo>
                    <a:pt x="35" y="68"/>
                  </a:lnTo>
                  <a:cubicBezTo>
                    <a:pt x="58" y="52"/>
                    <a:pt x="84" y="41"/>
                    <a:pt x="118" y="30"/>
                  </a:cubicBezTo>
                  <a:cubicBezTo>
                    <a:pt x="134" y="21"/>
                    <a:pt x="155" y="17"/>
                    <a:pt x="176" y="17"/>
                  </a:cubicBezTo>
                  <a:close/>
                  <a:moveTo>
                    <a:pt x="188" y="1"/>
                  </a:moveTo>
                  <a:cubicBezTo>
                    <a:pt x="159" y="1"/>
                    <a:pt x="130" y="5"/>
                    <a:pt x="101" y="13"/>
                  </a:cubicBezTo>
                  <a:cubicBezTo>
                    <a:pt x="69" y="29"/>
                    <a:pt x="53" y="45"/>
                    <a:pt x="23" y="60"/>
                  </a:cubicBezTo>
                  <a:lnTo>
                    <a:pt x="23" y="60"/>
                  </a:lnTo>
                  <a:cubicBezTo>
                    <a:pt x="9" y="52"/>
                    <a:pt x="1" y="46"/>
                    <a:pt x="1" y="46"/>
                  </a:cubicBezTo>
                  <a:lnTo>
                    <a:pt x="1" y="63"/>
                  </a:lnTo>
                  <a:cubicBezTo>
                    <a:pt x="4" y="65"/>
                    <a:pt x="8" y="67"/>
                    <a:pt x="12" y="69"/>
                  </a:cubicBezTo>
                  <a:lnTo>
                    <a:pt x="12" y="69"/>
                  </a:lnTo>
                  <a:cubicBezTo>
                    <a:pt x="1" y="84"/>
                    <a:pt x="1" y="97"/>
                    <a:pt x="1" y="97"/>
                  </a:cubicBezTo>
                  <a:cubicBezTo>
                    <a:pt x="8" y="89"/>
                    <a:pt x="16" y="82"/>
                    <a:pt x="23" y="77"/>
                  </a:cubicBezTo>
                  <a:lnTo>
                    <a:pt x="23" y="77"/>
                  </a:lnTo>
                  <a:cubicBezTo>
                    <a:pt x="50" y="94"/>
                    <a:pt x="79" y="117"/>
                    <a:pt x="118" y="130"/>
                  </a:cubicBezTo>
                  <a:cubicBezTo>
                    <a:pt x="151" y="147"/>
                    <a:pt x="201" y="163"/>
                    <a:pt x="251" y="163"/>
                  </a:cubicBezTo>
                  <a:cubicBezTo>
                    <a:pt x="268" y="180"/>
                    <a:pt x="301" y="180"/>
                    <a:pt x="335" y="180"/>
                  </a:cubicBezTo>
                  <a:cubicBezTo>
                    <a:pt x="352" y="180"/>
                    <a:pt x="368" y="180"/>
                    <a:pt x="385" y="163"/>
                  </a:cubicBezTo>
                  <a:cubicBezTo>
                    <a:pt x="385" y="147"/>
                    <a:pt x="402" y="130"/>
                    <a:pt x="385" y="113"/>
                  </a:cubicBezTo>
                  <a:cubicBezTo>
                    <a:pt x="347" y="38"/>
                    <a:pt x="272" y="1"/>
                    <a:pt x="1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25;p60">
              <a:extLst>
                <a:ext uri="{FF2B5EF4-FFF2-40B4-BE49-F238E27FC236}">
                  <a16:creationId xmlns:a16="http://schemas.microsoft.com/office/drawing/2014/main" id="{960C568D-B6B7-41B1-9D5C-09749EAC54C6}"/>
                </a:ext>
              </a:extLst>
            </p:cNvPr>
            <p:cNvSpPr/>
            <p:nvPr/>
          </p:nvSpPr>
          <p:spPr>
            <a:xfrm>
              <a:off x="1012457" y="2547877"/>
              <a:ext cx="4327" cy="9134"/>
            </a:xfrm>
            <a:custGeom>
              <a:avLst/>
              <a:gdLst/>
              <a:ahLst/>
              <a:cxnLst/>
              <a:rect l="l" t="t" r="r" b="b"/>
              <a:pathLst>
                <a:path w="135" h="285" extrusionOk="0">
                  <a:moveTo>
                    <a:pt x="68" y="1"/>
                  </a:moveTo>
                  <a:cubicBezTo>
                    <a:pt x="51" y="1"/>
                    <a:pt x="18" y="1"/>
                    <a:pt x="1" y="34"/>
                  </a:cubicBezTo>
                  <a:cubicBezTo>
                    <a:pt x="1" y="51"/>
                    <a:pt x="1" y="68"/>
                    <a:pt x="1" y="101"/>
                  </a:cubicBezTo>
                  <a:cubicBezTo>
                    <a:pt x="1" y="118"/>
                    <a:pt x="1" y="151"/>
                    <a:pt x="1" y="185"/>
                  </a:cubicBezTo>
                  <a:cubicBezTo>
                    <a:pt x="1" y="218"/>
                    <a:pt x="18" y="251"/>
                    <a:pt x="34" y="268"/>
                  </a:cubicBezTo>
                  <a:cubicBezTo>
                    <a:pt x="34" y="268"/>
                    <a:pt x="34" y="235"/>
                    <a:pt x="18" y="185"/>
                  </a:cubicBezTo>
                  <a:cubicBezTo>
                    <a:pt x="18" y="151"/>
                    <a:pt x="18" y="118"/>
                    <a:pt x="18" y="101"/>
                  </a:cubicBezTo>
                  <a:cubicBezTo>
                    <a:pt x="18" y="68"/>
                    <a:pt x="34" y="18"/>
                    <a:pt x="68" y="18"/>
                  </a:cubicBezTo>
                  <a:cubicBezTo>
                    <a:pt x="101" y="34"/>
                    <a:pt x="101" y="84"/>
                    <a:pt x="101" y="118"/>
                  </a:cubicBezTo>
                  <a:cubicBezTo>
                    <a:pt x="101" y="151"/>
                    <a:pt x="101" y="185"/>
                    <a:pt x="84" y="201"/>
                  </a:cubicBezTo>
                  <a:cubicBezTo>
                    <a:pt x="84" y="235"/>
                    <a:pt x="68" y="251"/>
                    <a:pt x="51" y="285"/>
                  </a:cubicBezTo>
                  <a:cubicBezTo>
                    <a:pt x="51" y="285"/>
                    <a:pt x="84" y="268"/>
                    <a:pt x="101" y="218"/>
                  </a:cubicBezTo>
                  <a:cubicBezTo>
                    <a:pt x="118" y="185"/>
                    <a:pt x="135" y="151"/>
                    <a:pt x="135" y="118"/>
                  </a:cubicBezTo>
                  <a:cubicBezTo>
                    <a:pt x="135" y="68"/>
                    <a:pt x="118" y="34"/>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26;p60">
              <a:extLst>
                <a:ext uri="{FF2B5EF4-FFF2-40B4-BE49-F238E27FC236}">
                  <a16:creationId xmlns:a16="http://schemas.microsoft.com/office/drawing/2014/main" id="{E7EAB5BD-44D5-48A8-BE8D-A7D01E95EB7B}"/>
                </a:ext>
              </a:extLst>
            </p:cNvPr>
            <p:cNvSpPr/>
            <p:nvPr/>
          </p:nvSpPr>
          <p:spPr>
            <a:xfrm>
              <a:off x="957299" y="2515763"/>
              <a:ext cx="13429" cy="27883"/>
            </a:xfrm>
            <a:custGeom>
              <a:avLst/>
              <a:gdLst/>
              <a:ahLst/>
              <a:cxnLst/>
              <a:rect l="l" t="t" r="r" b="b"/>
              <a:pathLst>
                <a:path w="419" h="870" extrusionOk="0">
                  <a:moveTo>
                    <a:pt x="1" y="0"/>
                  </a:moveTo>
                  <a:cubicBezTo>
                    <a:pt x="1" y="0"/>
                    <a:pt x="51" y="34"/>
                    <a:pt x="118" y="84"/>
                  </a:cubicBezTo>
                  <a:cubicBezTo>
                    <a:pt x="318" y="234"/>
                    <a:pt x="402" y="485"/>
                    <a:pt x="335" y="719"/>
                  </a:cubicBezTo>
                  <a:cubicBezTo>
                    <a:pt x="318" y="819"/>
                    <a:pt x="285" y="869"/>
                    <a:pt x="302" y="869"/>
                  </a:cubicBezTo>
                  <a:cubicBezTo>
                    <a:pt x="302" y="852"/>
                    <a:pt x="318" y="852"/>
                    <a:pt x="318" y="836"/>
                  </a:cubicBezTo>
                  <a:cubicBezTo>
                    <a:pt x="335" y="802"/>
                    <a:pt x="352" y="769"/>
                    <a:pt x="352" y="736"/>
                  </a:cubicBezTo>
                  <a:cubicBezTo>
                    <a:pt x="419" y="485"/>
                    <a:pt x="335" y="218"/>
                    <a:pt x="135" y="67"/>
                  </a:cubicBezTo>
                  <a:cubicBezTo>
                    <a:pt x="101" y="50"/>
                    <a:pt x="68" y="34"/>
                    <a:pt x="34" y="17"/>
                  </a:cubicBezTo>
                  <a:cubicBezTo>
                    <a:pt x="18" y="17"/>
                    <a:pt x="18"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27;p60">
              <a:extLst>
                <a:ext uri="{FF2B5EF4-FFF2-40B4-BE49-F238E27FC236}">
                  <a16:creationId xmlns:a16="http://schemas.microsoft.com/office/drawing/2014/main" id="{6D986CBC-0B60-495E-9C1C-A65531831A7C}"/>
                </a:ext>
              </a:extLst>
            </p:cNvPr>
            <p:cNvSpPr/>
            <p:nvPr/>
          </p:nvSpPr>
          <p:spPr>
            <a:xfrm>
              <a:off x="962683" y="2496469"/>
              <a:ext cx="14487" cy="22531"/>
            </a:xfrm>
            <a:custGeom>
              <a:avLst/>
              <a:gdLst/>
              <a:ahLst/>
              <a:cxnLst/>
              <a:rect l="l" t="t" r="r" b="b"/>
              <a:pathLst>
                <a:path w="452" h="703" extrusionOk="0">
                  <a:moveTo>
                    <a:pt x="451" y="1"/>
                  </a:moveTo>
                  <a:cubicBezTo>
                    <a:pt x="284" y="235"/>
                    <a:pt x="134" y="469"/>
                    <a:pt x="0" y="703"/>
                  </a:cubicBezTo>
                  <a:cubicBezTo>
                    <a:pt x="84" y="602"/>
                    <a:pt x="167" y="485"/>
                    <a:pt x="234" y="368"/>
                  </a:cubicBezTo>
                  <a:cubicBezTo>
                    <a:pt x="317" y="251"/>
                    <a:pt x="384" y="134"/>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28;p60">
              <a:extLst>
                <a:ext uri="{FF2B5EF4-FFF2-40B4-BE49-F238E27FC236}">
                  <a16:creationId xmlns:a16="http://schemas.microsoft.com/office/drawing/2014/main" id="{FF718DB5-96CF-4BB4-BDB9-55DFBB78CFCE}"/>
                </a:ext>
              </a:extLst>
            </p:cNvPr>
            <p:cNvSpPr/>
            <p:nvPr/>
          </p:nvSpPr>
          <p:spPr>
            <a:xfrm>
              <a:off x="977138" y="2543005"/>
              <a:ext cx="15544" cy="10256"/>
            </a:xfrm>
            <a:custGeom>
              <a:avLst/>
              <a:gdLst/>
              <a:ahLst/>
              <a:cxnLst/>
              <a:rect l="l" t="t" r="r" b="b"/>
              <a:pathLst>
                <a:path w="485" h="320" extrusionOk="0">
                  <a:moveTo>
                    <a:pt x="2" y="0"/>
                  </a:moveTo>
                  <a:cubicBezTo>
                    <a:pt x="1" y="0"/>
                    <a:pt x="0" y="1"/>
                    <a:pt x="0" y="2"/>
                  </a:cubicBezTo>
                  <a:cubicBezTo>
                    <a:pt x="67" y="69"/>
                    <a:pt x="134" y="136"/>
                    <a:pt x="217" y="186"/>
                  </a:cubicBezTo>
                  <a:cubicBezTo>
                    <a:pt x="301" y="236"/>
                    <a:pt x="401" y="287"/>
                    <a:pt x="485" y="320"/>
                  </a:cubicBezTo>
                  <a:cubicBezTo>
                    <a:pt x="485" y="320"/>
                    <a:pt x="368" y="253"/>
                    <a:pt x="234" y="153"/>
                  </a:cubicBezTo>
                  <a:cubicBezTo>
                    <a:pt x="112" y="77"/>
                    <a:pt x="18"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29;p60">
              <a:extLst>
                <a:ext uri="{FF2B5EF4-FFF2-40B4-BE49-F238E27FC236}">
                  <a16:creationId xmlns:a16="http://schemas.microsoft.com/office/drawing/2014/main" id="{7325BCAF-29CE-465C-8C89-2C74CFA096C2}"/>
                </a:ext>
              </a:extLst>
            </p:cNvPr>
            <p:cNvSpPr/>
            <p:nvPr/>
          </p:nvSpPr>
          <p:spPr>
            <a:xfrm>
              <a:off x="965343" y="2536115"/>
              <a:ext cx="1635" cy="4295"/>
            </a:xfrm>
            <a:custGeom>
              <a:avLst/>
              <a:gdLst/>
              <a:ahLst/>
              <a:cxnLst/>
              <a:rect l="l" t="t" r="r" b="b"/>
              <a:pathLst>
                <a:path w="51" h="134" extrusionOk="0">
                  <a:moveTo>
                    <a:pt x="34" y="0"/>
                  </a:moveTo>
                  <a:cubicBezTo>
                    <a:pt x="17" y="0"/>
                    <a:pt x="17" y="34"/>
                    <a:pt x="17" y="67"/>
                  </a:cubicBezTo>
                  <a:cubicBezTo>
                    <a:pt x="17" y="101"/>
                    <a:pt x="1" y="117"/>
                    <a:pt x="17" y="134"/>
                  </a:cubicBezTo>
                  <a:cubicBezTo>
                    <a:pt x="17" y="134"/>
                    <a:pt x="34" y="101"/>
                    <a:pt x="34" y="67"/>
                  </a:cubicBezTo>
                  <a:cubicBezTo>
                    <a:pt x="51" y="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0;p60">
              <a:extLst>
                <a:ext uri="{FF2B5EF4-FFF2-40B4-BE49-F238E27FC236}">
                  <a16:creationId xmlns:a16="http://schemas.microsoft.com/office/drawing/2014/main" id="{D1030684-49F7-4BC8-A0BE-3D23B40E9E8C}"/>
                </a:ext>
              </a:extLst>
            </p:cNvPr>
            <p:cNvSpPr/>
            <p:nvPr/>
          </p:nvSpPr>
          <p:spPr>
            <a:xfrm>
              <a:off x="965343" y="2528615"/>
              <a:ext cx="1090" cy="3237"/>
            </a:xfrm>
            <a:custGeom>
              <a:avLst/>
              <a:gdLst/>
              <a:ahLst/>
              <a:cxnLst/>
              <a:rect l="l" t="t" r="r" b="b"/>
              <a:pathLst>
                <a:path w="34" h="101" extrusionOk="0">
                  <a:moveTo>
                    <a:pt x="1" y="0"/>
                  </a:moveTo>
                  <a:cubicBezTo>
                    <a:pt x="1" y="0"/>
                    <a:pt x="1" y="34"/>
                    <a:pt x="1" y="50"/>
                  </a:cubicBezTo>
                  <a:cubicBezTo>
                    <a:pt x="1" y="84"/>
                    <a:pt x="17" y="101"/>
                    <a:pt x="17" y="101"/>
                  </a:cubicBezTo>
                  <a:cubicBezTo>
                    <a:pt x="34" y="101"/>
                    <a:pt x="34" y="84"/>
                    <a:pt x="17" y="50"/>
                  </a:cubicBezTo>
                  <a:cubicBezTo>
                    <a:pt x="17"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1;p60">
              <a:extLst>
                <a:ext uri="{FF2B5EF4-FFF2-40B4-BE49-F238E27FC236}">
                  <a16:creationId xmlns:a16="http://schemas.microsoft.com/office/drawing/2014/main" id="{6EBB5016-47E3-408C-B167-44C889DED9FE}"/>
                </a:ext>
              </a:extLst>
            </p:cNvPr>
            <p:cNvSpPr/>
            <p:nvPr/>
          </p:nvSpPr>
          <p:spPr>
            <a:xfrm>
              <a:off x="961048" y="2522718"/>
              <a:ext cx="2724" cy="2852"/>
            </a:xfrm>
            <a:custGeom>
              <a:avLst/>
              <a:gdLst/>
              <a:ahLst/>
              <a:cxnLst/>
              <a:rect l="l" t="t" r="r" b="b"/>
              <a:pathLst>
                <a:path w="85" h="89" extrusionOk="0">
                  <a:moveTo>
                    <a:pt x="1" y="1"/>
                  </a:moveTo>
                  <a:cubicBezTo>
                    <a:pt x="1" y="1"/>
                    <a:pt x="18" y="17"/>
                    <a:pt x="34" y="51"/>
                  </a:cubicBezTo>
                  <a:cubicBezTo>
                    <a:pt x="48" y="64"/>
                    <a:pt x="61" y="89"/>
                    <a:pt x="66" y="89"/>
                  </a:cubicBezTo>
                  <a:cubicBezTo>
                    <a:pt x="67" y="89"/>
                    <a:pt x="68" y="87"/>
                    <a:pt x="68" y="84"/>
                  </a:cubicBezTo>
                  <a:cubicBezTo>
                    <a:pt x="84" y="84"/>
                    <a:pt x="84" y="51"/>
                    <a:pt x="51" y="34"/>
                  </a:cubicBezTo>
                  <a:cubicBezTo>
                    <a:pt x="34"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2;p60">
              <a:extLst>
                <a:ext uri="{FF2B5EF4-FFF2-40B4-BE49-F238E27FC236}">
                  <a16:creationId xmlns:a16="http://schemas.microsoft.com/office/drawing/2014/main" id="{917EE0C0-2B65-487D-AD50-F925F5289922}"/>
                </a:ext>
              </a:extLst>
            </p:cNvPr>
            <p:cNvSpPr/>
            <p:nvPr/>
          </p:nvSpPr>
          <p:spPr>
            <a:xfrm>
              <a:off x="957299" y="2518968"/>
              <a:ext cx="1667" cy="1635"/>
            </a:xfrm>
            <a:custGeom>
              <a:avLst/>
              <a:gdLst/>
              <a:ahLst/>
              <a:cxnLst/>
              <a:rect l="l" t="t" r="r" b="b"/>
              <a:pathLst>
                <a:path w="52" h="51" extrusionOk="0">
                  <a:moveTo>
                    <a:pt x="18" y="1"/>
                  </a:moveTo>
                  <a:cubicBezTo>
                    <a:pt x="1" y="1"/>
                    <a:pt x="1" y="17"/>
                    <a:pt x="18" y="34"/>
                  </a:cubicBezTo>
                  <a:cubicBezTo>
                    <a:pt x="34" y="51"/>
                    <a:pt x="51" y="51"/>
                    <a:pt x="51" y="51"/>
                  </a:cubicBezTo>
                  <a:cubicBezTo>
                    <a:pt x="51" y="51"/>
                    <a:pt x="51" y="34"/>
                    <a:pt x="34" y="17"/>
                  </a:cubicBezTo>
                  <a:cubicBezTo>
                    <a:pt x="34" y="1"/>
                    <a:pt x="18"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3;p60">
              <a:extLst>
                <a:ext uri="{FF2B5EF4-FFF2-40B4-BE49-F238E27FC236}">
                  <a16:creationId xmlns:a16="http://schemas.microsoft.com/office/drawing/2014/main" id="{28326F44-C229-42EB-AC80-C5AF910A2419}"/>
                </a:ext>
              </a:extLst>
            </p:cNvPr>
            <p:cNvSpPr/>
            <p:nvPr/>
          </p:nvSpPr>
          <p:spPr>
            <a:xfrm>
              <a:off x="948741" y="1854956"/>
              <a:ext cx="366332" cy="710100"/>
            </a:xfrm>
            <a:custGeom>
              <a:avLst/>
              <a:gdLst/>
              <a:ahLst/>
              <a:cxnLst/>
              <a:rect l="l" t="t" r="r" b="b"/>
              <a:pathLst>
                <a:path w="11430" h="22156" extrusionOk="0">
                  <a:moveTo>
                    <a:pt x="4278" y="0"/>
                  </a:moveTo>
                  <a:cubicBezTo>
                    <a:pt x="4278" y="0"/>
                    <a:pt x="6885" y="11011"/>
                    <a:pt x="6935" y="11211"/>
                  </a:cubicBezTo>
                  <a:cubicBezTo>
                    <a:pt x="6985" y="11429"/>
                    <a:pt x="1" y="20201"/>
                    <a:pt x="1" y="20201"/>
                  </a:cubicBezTo>
                  <a:lnTo>
                    <a:pt x="2958" y="22156"/>
                  </a:lnTo>
                  <a:cubicBezTo>
                    <a:pt x="2958" y="22156"/>
                    <a:pt x="10928" y="13367"/>
                    <a:pt x="11179" y="12832"/>
                  </a:cubicBezTo>
                  <a:cubicBezTo>
                    <a:pt x="11429" y="12281"/>
                    <a:pt x="9725" y="919"/>
                    <a:pt x="9725" y="919"/>
                  </a:cubicBezTo>
                  <a:lnTo>
                    <a:pt x="427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34;p60">
              <a:extLst>
                <a:ext uri="{FF2B5EF4-FFF2-40B4-BE49-F238E27FC236}">
                  <a16:creationId xmlns:a16="http://schemas.microsoft.com/office/drawing/2014/main" id="{E69EB00E-6EC7-4F88-BBAF-4C897B3EED73}"/>
                </a:ext>
              </a:extLst>
            </p:cNvPr>
            <p:cNvSpPr/>
            <p:nvPr/>
          </p:nvSpPr>
          <p:spPr>
            <a:xfrm>
              <a:off x="1041911" y="1850117"/>
              <a:ext cx="368479" cy="744522"/>
            </a:xfrm>
            <a:custGeom>
              <a:avLst/>
              <a:gdLst/>
              <a:ahLst/>
              <a:cxnLst/>
              <a:rect l="l" t="t" r="r" b="b"/>
              <a:pathLst>
                <a:path w="11497" h="23230" extrusionOk="0">
                  <a:moveTo>
                    <a:pt x="402" y="1"/>
                  </a:moveTo>
                  <a:lnTo>
                    <a:pt x="302" y="418"/>
                  </a:lnTo>
                  <a:cubicBezTo>
                    <a:pt x="1" y="1655"/>
                    <a:pt x="185" y="2975"/>
                    <a:pt x="820" y="4078"/>
                  </a:cubicBezTo>
                  <a:lnTo>
                    <a:pt x="5465" y="12114"/>
                  </a:lnTo>
                  <a:cubicBezTo>
                    <a:pt x="5799" y="12682"/>
                    <a:pt x="6033" y="13301"/>
                    <a:pt x="6166" y="13952"/>
                  </a:cubicBezTo>
                  <a:lnTo>
                    <a:pt x="8272" y="23225"/>
                  </a:lnTo>
                  <a:lnTo>
                    <a:pt x="11495" y="23225"/>
                  </a:lnTo>
                  <a:cubicBezTo>
                    <a:pt x="11454" y="23033"/>
                    <a:pt x="10650" y="15524"/>
                    <a:pt x="10243" y="12983"/>
                  </a:cubicBezTo>
                  <a:cubicBezTo>
                    <a:pt x="9926" y="11012"/>
                    <a:pt x="7303" y="4913"/>
                    <a:pt x="6033" y="2039"/>
                  </a:cubicBezTo>
                  <a:lnTo>
                    <a:pt x="6818" y="1070"/>
                  </a:lnTo>
                  <a:lnTo>
                    <a:pt x="5448" y="836"/>
                  </a:lnTo>
                  <a:lnTo>
                    <a:pt x="402" y="1"/>
                  </a:lnTo>
                  <a:close/>
                  <a:moveTo>
                    <a:pt x="11495" y="23225"/>
                  </a:moveTo>
                  <a:cubicBezTo>
                    <a:pt x="11495" y="23228"/>
                    <a:pt x="11496" y="23229"/>
                    <a:pt x="11496" y="23229"/>
                  </a:cubicBezTo>
                  <a:cubicBezTo>
                    <a:pt x="11496" y="23229"/>
                    <a:pt x="11496" y="23228"/>
                    <a:pt x="11496" y="23225"/>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35;p60">
              <a:extLst>
                <a:ext uri="{FF2B5EF4-FFF2-40B4-BE49-F238E27FC236}">
                  <a16:creationId xmlns:a16="http://schemas.microsoft.com/office/drawing/2014/main" id="{B8F4E707-E471-4085-AADF-7C44C0A82D92}"/>
                </a:ext>
              </a:extLst>
            </p:cNvPr>
            <p:cNvSpPr/>
            <p:nvPr/>
          </p:nvSpPr>
          <p:spPr>
            <a:xfrm>
              <a:off x="1237928" y="1914922"/>
              <a:ext cx="43396" cy="110348"/>
            </a:xfrm>
            <a:custGeom>
              <a:avLst/>
              <a:gdLst/>
              <a:ahLst/>
              <a:cxnLst/>
              <a:rect l="l" t="t" r="r" b="b"/>
              <a:pathLst>
                <a:path w="1354" h="3443" extrusionOk="0">
                  <a:moveTo>
                    <a:pt x="0" y="0"/>
                  </a:moveTo>
                  <a:cubicBezTo>
                    <a:pt x="17" y="34"/>
                    <a:pt x="34" y="84"/>
                    <a:pt x="50" y="134"/>
                  </a:cubicBezTo>
                  <a:lnTo>
                    <a:pt x="201" y="502"/>
                  </a:lnTo>
                  <a:cubicBezTo>
                    <a:pt x="334" y="802"/>
                    <a:pt x="501" y="1237"/>
                    <a:pt x="685" y="1721"/>
                  </a:cubicBezTo>
                  <a:cubicBezTo>
                    <a:pt x="886" y="2189"/>
                    <a:pt x="1036" y="2624"/>
                    <a:pt x="1153" y="2941"/>
                  </a:cubicBezTo>
                  <a:cubicBezTo>
                    <a:pt x="1203" y="3091"/>
                    <a:pt x="1253" y="3208"/>
                    <a:pt x="1287" y="3309"/>
                  </a:cubicBezTo>
                  <a:cubicBezTo>
                    <a:pt x="1303" y="3359"/>
                    <a:pt x="1320" y="3409"/>
                    <a:pt x="1354" y="3442"/>
                  </a:cubicBezTo>
                  <a:cubicBezTo>
                    <a:pt x="1354" y="3409"/>
                    <a:pt x="1337" y="3359"/>
                    <a:pt x="1320" y="3309"/>
                  </a:cubicBezTo>
                  <a:cubicBezTo>
                    <a:pt x="1287" y="3208"/>
                    <a:pt x="1253" y="3091"/>
                    <a:pt x="1203" y="2924"/>
                  </a:cubicBezTo>
                  <a:cubicBezTo>
                    <a:pt x="1103" y="2607"/>
                    <a:pt x="936" y="2172"/>
                    <a:pt x="752" y="1688"/>
                  </a:cubicBezTo>
                  <a:cubicBezTo>
                    <a:pt x="568" y="1220"/>
                    <a:pt x="385" y="786"/>
                    <a:pt x="251" y="485"/>
                  </a:cubicBezTo>
                  <a:cubicBezTo>
                    <a:pt x="184" y="335"/>
                    <a:pt x="117" y="201"/>
                    <a:pt x="84" y="117"/>
                  </a:cubicBezTo>
                  <a:cubicBezTo>
                    <a:pt x="67" y="67"/>
                    <a:pt x="34" y="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36;p60">
              <a:extLst>
                <a:ext uri="{FF2B5EF4-FFF2-40B4-BE49-F238E27FC236}">
                  <a16:creationId xmlns:a16="http://schemas.microsoft.com/office/drawing/2014/main" id="{0D6300A3-A2B1-4E68-9AD6-5BCEC82CCD10}"/>
                </a:ext>
              </a:extLst>
            </p:cNvPr>
            <p:cNvSpPr/>
            <p:nvPr/>
          </p:nvSpPr>
          <p:spPr>
            <a:xfrm>
              <a:off x="1128125" y="2084658"/>
              <a:ext cx="122143" cy="261913"/>
            </a:xfrm>
            <a:custGeom>
              <a:avLst/>
              <a:gdLst/>
              <a:ahLst/>
              <a:cxnLst/>
              <a:rect l="l" t="t" r="r" b="b"/>
              <a:pathLst>
                <a:path w="3811" h="8172" extrusionOk="0">
                  <a:moveTo>
                    <a:pt x="1" y="1"/>
                  </a:moveTo>
                  <a:cubicBezTo>
                    <a:pt x="18" y="34"/>
                    <a:pt x="34" y="51"/>
                    <a:pt x="51" y="85"/>
                  </a:cubicBezTo>
                  <a:lnTo>
                    <a:pt x="201" y="302"/>
                  </a:lnTo>
                  <a:lnTo>
                    <a:pt x="736" y="1120"/>
                  </a:lnTo>
                  <a:cubicBezTo>
                    <a:pt x="1321" y="2006"/>
                    <a:pt x="1872" y="2942"/>
                    <a:pt x="2374" y="3894"/>
                  </a:cubicBezTo>
                  <a:cubicBezTo>
                    <a:pt x="2641" y="4445"/>
                    <a:pt x="2892" y="4997"/>
                    <a:pt x="3092" y="5498"/>
                  </a:cubicBezTo>
                  <a:cubicBezTo>
                    <a:pt x="3176" y="5749"/>
                    <a:pt x="3276" y="5999"/>
                    <a:pt x="3343" y="6233"/>
                  </a:cubicBezTo>
                  <a:lnTo>
                    <a:pt x="3460" y="6567"/>
                  </a:lnTo>
                  <a:cubicBezTo>
                    <a:pt x="3476" y="6668"/>
                    <a:pt x="3510" y="6768"/>
                    <a:pt x="3543" y="6868"/>
                  </a:cubicBezTo>
                  <a:cubicBezTo>
                    <a:pt x="3593" y="7069"/>
                    <a:pt x="3627" y="7252"/>
                    <a:pt x="3660" y="7403"/>
                  </a:cubicBezTo>
                  <a:cubicBezTo>
                    <a:pt x="3677" y="7486"/>
                    <a:pt x="3694" y="7570"/>
                    <a:pt x="3710" y="7637"/>
                  </a:cubicBezTo>
                  <a:cubicBezTo>
                    <a:pt x="3727" y="7704"/>
                    <a:pt x="3744" y="7770"/>
                    <a:pt x="3744" y="7821"/>
                  </a:cubicBezTo>
                  <a:lnTo>
                    <a:pt x="3794" y="8088"/>
                  </a:lnTo>
                  <a:cubicBezTo>
                    <a:pt x="3794" y="8105"/>
                    <a:pt x="3811" y="8138"/>
                    <a:pt x="3811" y="8171"/>
                  </a:cubicBezTo>
                  <a:cubicBezTo>
                    <a:pt x="3811" y="8138"/>
                    <a:pt x="3811" y="8105"/>
                    <a:pt x="3811" y="8071"/>
                  </a:cubicBezTo>
                  <a:cubicBezTo>
                    <a:pt x="3794" y="8004"/>
                    <a:pt x="3794" y="7921"/>
                    <a:pt x="3777" y="7821"/>
                  </a:cubicBezTo>
                  <a:cubicBezTo>
                    <a:pt x="3760" y="7754"/>
                    <a:pt x="3760" y="7687"/>
                    <a:pt x="3744" y="7620"/>
                  </a:cubicBezTo>
                  <a:lnTo>
                    <a:pt x="3710" y="7403"/>
                  </a:lnTo>
                  <a:cubicBezTo>
                    <a:pt x="3677" y="7236"/>
                    <a:pt x="3643" y="7052"/>
                    <a:pt x="3577" y="6851"/>
                  </a:cubicBezTo>
                  <a:lnTo>
                    <a:pt x="3510" y="6551"/>
                  </a:lnTo>
                  <a:cubicBezTo>
                    <a:pt x="3476" y="6434"/>
                    <a:pt x="3443" y="6317"/>
                    <a:pt x="3410" y="6217"/>
                  </a:cubicBezTo>
                  <a:cubicBezTo>
                    <a:pt x="3326" y="5983"/>
                    <a:pt x="3242" y="5732"/>
                    <a:pt x="3142" y="5481"/>
                  </a:cubicBezTo>
                  <a:cubicBezTo>
                    <a:pt x="2958" y="4963"/>
                    <a:pt x="2708" y="4412"/>
                    <a:pt x="2424" y="3861"/>
                  </a:cubicBezTo>
                  <a:cubicBezTo>
                    <a:pt x="1939" y="2908"/>
                    <a:pt x="1388" y="1973"/>
                    <a:pt x="770" y="1087"/>
                  </a:cubicBezTo>
                  <a:cubicBezTo>
                    <a:pt x="552" y="753"/>
                    <a:pt x="352" y="469"/>
                    <a:pt x="218" y="285"/>
                  </a:cubicBezTo>
                  <a:lnTo>
                    <a:pt x="68" y="68"/>
                  </a:lnTo>
                  <a:cubicBezTo>
                    <a:pt x="51" y="51"/>
                    <a:pt x="34"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37;p60">
              <a:extLst>
                <a:ext uri="{FF2B5EF4-FFF2-40B4-BE49-F238E27FC236}">
                  <a16:creationId xmlns:a16="http://schemas.microsoft.com/office/drawing/2014/main" id="{923F285C-1F1B-46B6-85BB-5E24EA510A26}"/>
                </a:ext>
              </a:extLst>
            </p:cNvPr>
            <p:cNvSpPr/>
            <p:nvPr/>
          </p:nvSpPr>
          <p:spPr>
            <a:xfrm>
              <a:off x="959991" y="2487912"/>
              <a:ext cx="97496" cy="62145"/>
            </a:xfrm>
            <a:custGeom>
              <a:avLst/>
              <a:gdLst/>
              <a:ahLst/>
              <a:cxnLst/>
              <a:rect l="l" t="t" r="r" b="b"/>
              <a:pathLst>
                <a:path w="3042" h="1939" extrusionOk="0">
                  <a:moveTo>
                    <a:pt x="17" y="0"/>
                  </a:moveTo>
                  <a:cubicBezTo>
                    <a:pt x="0" y="17"/>
                    <a:pt x="184" y="117"/>
                    <a:pt x="452" y="285"/>
                  </a:cubicBezTo>
                  <a:cubicBezTo>
                    <a:pt x="719" y="468"/>
                    <a:pt x="1087" y="736"/>
                    <a:pt x="1471" y="1036"/>
                  </a:cubicBezTo>
                  <a:cubicBezTo>
                    <a:pt x="1822" y="1287"/>
                    <a:pt x="2173" y="1521"/>
                    <a:pt x="2540" y="1738"/>
                  </a:cubicBezTo>
                  <a:cubicBezTo>
                    <a:pt x="2657" y="1788"/>
                    <a:pt x="2774" y="1838"/>
                    <a:pt x="2891" y="1889"/>
                  </a:cubicBezTo>
                  <a:cubicBezTo>
                    <a:pt x="2941" y="1905"/>
                    <a:pt x="2991" y="1922"/>
                    <a:pt x="3025" y="1939"/>
                  </a:cubicBezTo>
                  <a:cubicBezTo>
                    <a:pt x="3041" y="1922"/>
                    <a:pt x="2858" y="1855"/>
                    <a:pt x="2574" y="1688"/>
                  </a:cubicBezTo>
                  <a:cubicBezTo>
                    <a:pt x="2206" y="1471"/>
                    <a:pt x="1855" y="1237"/>
                    <a:pt x="1521" y="986"/>
                  </a:cubicBezTo>
                  <a:cubicBezTo>
                    <a:pt x="1120" y="686"/>
                    <a:pt x="752" y="418"/>
                    <a:pt x="485" y="251"/>
                  </a:cubicBezTo>
                  <a:cubicBezTo>
                    <a:pt x="335" y="168"/>
                    <a:pt x="218" y="101"/>
                    <a:pt x="151" y="67"/>
                  </a:cubicBezTo>
                  <a:cubicBezTo>
                    <a:pt x="101" y="34"/>
                    <a:pt x="67" y="1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38;p60">
              <a:extLst>
                <a:ext uri="{FF2B5EF4-FFF2-40B4-BE49-F238E27FC236}">
                  <a16:creationId xmlns:a16="http://schemas.microsoft.com/office/drawing/2014/main" id="{F1AD6FD2-C0C8-42A2-82F3-C87926D93AB4}"/>
                </a:ext>
              </a:extLst>
            </p:cNvPr>
            <p:cNvSpPr/>
            <p:nvPr/>
          </p:nvSpPr>
          <p:spPr>
            <a:xfrm>
              <a:off x="1301099" y="2576818"/>
              <a:ext cx="109291" cy="2692"/>
            </a:xfrm>
            <a:custGeom>
              <a:avLst/>
              <a:gdLst/>
              <a:ahLst/>
              <a:cxnLst/>
              <a:rect l="l" t="t" r="r" b="b"/>
              <a:pathLst>
                <a:path w="3410" h="84" extrusionOk="0">
                  <a:moveTo>
                    <a:pt x="1705" y="0"/>
                  </a:moveTo>
                  <a:cubicBezTo>
                    <a:pt x="1221" y="0"/>
                    <a:pt x="803" y="17"/>
                    <a:pt x="502" y="34"/>
                  </a:cubicBezTo>
                  <a:cubicBezTo>
                    <a:pt x="335" y="34"/>
                    <a:pt x="218" y="50"/>
                    <a:pt x="135" y="50"/>
                  </a:cubicBezTo>
                  <a:cubicBezTo>
                    <a:pt x="84" y="50"/>
                    <a:pt x="34" y="50"/>
                    <a:pt x="1" y="67"/>
                  </a:cubicBezTo>
                  <a:cubicBezTo>
                    <a:pt x="34" y="84"/>
                    <a:pt x="84" y="84"/>
                    <a:pt x="135" y="84"/>
                  </a:cubicBezTo>
                  <a:lnTo>
                    <a:pt x="502" y="84"/>
                  </a:lnTo>
                  <a:lnTo>
                    <a:pt x="1705" y="67"/>
                  </a:lnTo>
                  <a:lnTo>
                    <a:pt x="2908" y="84"/>
                  </a:lnTo>
                  <a:lnTo>
                    <a:pt x="3276" y="84"/>
                  </a:lnTo>
                  <a:cubicBezTo>
                    <a:pt x="3309" y="84"/>
                    <a:pt x="3359" y="84"/>
                    <a:pt x="3409" y="67"/>
                  </a:cubicBezTo>
                  <a:cubicBezTo>
                    <a:pt x="3359" y="67"/>
                    <a:pt x="3309" y="50"/>
                    <a:pt x="3276" y="50"/>
                  </a:cubicBezTo>
                  <a:cubicBezTo>
                    <a:pt x="3175" y="50"/>
                    <a:pt x="3059" y="34"/>
                    <a:pt x="2908" y="34"/>
                  </a:cubicBezTo>
                  <a:cubicBezTo>
                    <a:pt x="2591" y="17"/>
                    <a:pt x="2173"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39;p60">
              <a:extLst>
                <a:ext uri="{FF2B5EF4-FFF2-40B4-BE49-F238E27FC236}">
                  <a16:creationId xmlns:a16="http://schemas.microsoft.com/office/drawing/2014/main" id="{ED2B6842-F0FE-461C-8C5A-478C7960050D}"/>
                </a:ext>
              </a:extLst>
            </p:cNvPr>
            <p:cNvSpPr/>
            <p:nvPr/>
          </p:nvSpPr>
          <p:spPr>
            <a:xfrm>
              <a:off x="1070852" y="1310202"/>
              <a:ext cx="187973" cy="168647"/>
            </a:xfrm>
            <a:custGeom>
              <a:avLst/>
              <a:gdLst/>
              <a:ahLst/>
              <a:cxnLst/>
              <a:rect l="l" t="t" r="r" b="b"/>
              <a:pathLst>
                <a:path w="5865" h="5262" extrusionOk="0">
                  <a:moveTo>
                    <a:pt x="4309" y="0"/>
                  </a:moveTo>
                  <a:cubicBezTo>
                    <a:pt x="3907" y="0"/>
                    <a:pt x="3509" y="113"/>
                    <a:pt x="3158" y="339"/>
                  </a:cubicBezTo>
                  <a:cubicBezTo>
                    <a:pt x="3024" y="439"/>
                    <a:pt x="2874" y="522"/>
                    <a:pt x="2724" y="606"/>
                  </a:cubicBezTo>
                  <a:cubicBezTo>
                    <a:pt x="2523" y="639"/>
                    <a:pt x="2306" y="673"/>
                    <a:pt x="2105" y="673"/>
                  </a:cubicBezTo>
                  <a:cubicBezTo>
                    <a:pt x="1738" y="740"/>
                    <a:pt x="1420" y="974"/>
                    <a:pt x="1270" y="1324"/>
                  </a:cubicBezTo>
                  <a:cubicBezTo>
                    <a:pt x="1170" y="1558"/>
                    <a:pt x="1136" y="1826"/>
                    <a:pt x="969" y="2026"/>
                  </a:cubicBezTo>
                  <a:cubicBezTo>
                    <a:pt x="802" y="2160"/>
                    <a:pt x="618" y="2277"/>
                    <a:pt x="435" y="2377"/>
                  </a:cubicBezTo>
                  <a:cubicBezTo>
                    <a:pt x="100" y="2644"/>
                    <a:pt x="0" y="3112"/>
                    <a:pt x="184" y="3497"/>
                  </a:cubicBezTo>
                  <a:cubicBezTo>
                    <a:pt x="284" y="3630"/>
                    <a:pt x="368" y="3781"/>
                    <a:pt x="418" y="3948"/>
                  </a:cubicBezTo>
                  <a:cubicBezTo>
                    <a:pt x="418" y="4115"/>
                    <a:pt x="401" y="4282"/>
                    <a:pt x="368" y="4432"/>
                  </a:cubicBezTo>
                  <a:cubicBezTo>
                    <a:pt x="368" y="4733"/>
                    <a:pt x="535" y="5000"/>
                    <a:pt x="802" y="5117"/>
                  </a:cubicBezTo>
                  <a:cubicBezTo>
                    <a:pt x="1002" y="5210"/>
                    <a:pt x="1233" y="5261"/>
                    <a:pt x="1462" y="5261"/>
                  </a:cubicBezTo>
                  <a:cubicBezTo>
                    <a:pt x="1521" y="5261"/>
                    <a:pt x="1580" y="5258"/>
                    <a:pt x="1638" y="5251"/>
                  </a:cubicBezTo>
                  <a:lnTo>
                    <a:pt x="5096" y="2594"/>
                  </a:lnTo>
                  <a:cubicBezTo>
                    <a:pt x="5414" y="2527"/>
                    <a:pt x="5664" y="2277"/>
                    <a:pt x="5731" y="1976"/>
                  </a:cubicBezTo>
                  <a:cubicBezTo>
                    <a:pt x="5831" y="1659"/>
                    <a:pt x="5865" y="1324"/>
                    <a:pt x="5831" y="990"/>
                  </a:cubicBezTo>
                  <a:cubicBezTo>
                    <a:pt x="5765" y="740"/>
                    <a:pt x="5514" y="539"/>
                    <a:pt x="5330" y="355"/>
                  </a:cubicBezTo>
                  <a:cubicBezTo>
                    <a:pt x="5146" y="188"/>
                    <a:pt x="4929" y="88"/>
                    <a:pt x="4712" y="38"/>
                  </a:cubicBezTo>
                  <a:cubicBezTo>
                    <a:pt x="4578" y="13"/>
                    <a:pt x="4444" y="0"/>
                    <a:pt x="4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0;p60">
              <a:extLst>
                <a:ext uri="{FF2B5EF4-FFF2-40B4-BE49-F238E27FC236}">
                  <a16:creationId xmlns:a16="http://schemas.microsoft.com/office/drawing/2014/main" id="{CD70F4EF-A508-437D-A610-BACA1409A314}"/>
                </a:ext>
              </a:extLst>
            </p:cNvPr>
            <p:cNvSpPr/>
            <p:nvPr/>
          </p:nvSpPr>
          <p:spPr>
            <a:xfrm>
              <a:off x="1121170" y="1352701"/>
              <a:ext cx="124290" cy="201306"/>
            </a:xfrm>
            <a:custGeom>
              <a:avLst/>
              <a:gdLst/>
              <a:ahLst/>
              <a:cxnLst/>
              <a:rect l="l" t="t" r="r" b="b"/>
              <a:pathLst>
                <a:path w="3878" h="6281" extrusionOk="0">
                  <a:moveTo>
                    <a:pt x="2181" y="1"/>
                  </a:moveTo>
                  <a:cubicBezTo>
                    <a:pt x="1521" y="1"/>
                    <a:pt x="863" y="185"/>
                    <a:pt x="285" y="550"/>
                  </a:cubicBezTo>
                  <a:lnTo>
                    <a:pt x="118" y="650"/>
                  </a:lnTo>
                  <a:lnTo>
                    <a:pt x="1" y="6231"/>
                  </a:lnTo>
                  <a:lnTo>
                    <a:pt x="2457" y="6281"/>
                  </a:lnTo>
                  <a:cubicBezTo>
                    <a:pt x="2507" y="5997"/>
                    <a:pt x="2591" y="4877"/>
                    <a:pt x="2591" y="4877"/>
                  </a:cubicBezTo>
                  <a:cubicBezTo>
                    <a:pt x="2591" y="4877"/>
                    <a:pt x="3610" y="4827"/>
                    <a:pt x="3727" y="3808"/>
                  </a:cubicBezTo>
                  <a:cubicBezTo>
                    <a:pt x="3827" y="2789"/>
                    <a:pt x="3877" y="433"/>
                    <a:pt x="3877" y="433"/>
                  </a:cubicBezTo>
                  <a:cubicBezTo>
                    <a:pt x="3345" y="144"/>
                    <a:pt x="2763" y="1"/>
                    <a:pt x="21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1;p60">
              <a:extLst>
                <a:ext uri="{FF2B5EF4-FFF2-40B4-BE49-F238E27FC236}">
                  <a16:creationId xmlns:a16="http://schemas.microsoft.com/office/drawing/2014/main" id="{28DE45BA-AE35-4A73-8EF6-661B16BDD3AF}"/>
                </a:ext>
              </a:extLst>
            </p:cNvPr>
            <p:cNvSpPr/>
            <p:nvPr/>
          </p:nvSpPr>
          <p:spPr>
            <a:xfrm>
              <a:off x="1206872" y="1414204"/>
              <a:ext cx="11794" cy="40223"/>
            </a:xfrm>
            <a:custGeom>
              <a:avLst/>
              <a:gdLst/>
              <a:ahLst/>
              <a:cxnLst/>
              <a:rect l="l" t="t" r="r" b="b"/>
              <a:pathLst>
                <a:path w="368" h="1255" extrusionOk="0">
                  <a:moveTo>
                    <a:pt x="17" y="1"/>
                  </a:moveTo>
                  <a:lnTo>
                    <a:pt x="17" y="1"/>
                  </a:lnTo>
                  <a:cubicBezTo>
                    <a:pt x="50" y="268"/>
                    <a:pt x="117" y="519"/>
                    <a:pt x="201" y="770"/>
                  </a:cubicBezTo>
                  <a:cubicBezTo>
                    <a:pt x="217" y="870"/>
                    <a:pt x="251" y="970"/>
                    <a:pt x="284" y="1070"/>
                  </a:cubicBezTo>
                  <a:cubicBezTo>
                    <a:pt x="301" y="1104"/>
                    <a:pt x="301" y="1137"/>
                    <a:pt x="301" y="1171"/>
                  </a:cubicBezTo>
                  <a:cubicBezTo>
                    <a:pt x="284" y="1187"/>
                    <a:pt x="267" y="1204"/>
                    <a:pt x="217" y="1204"/>
                  </a:cubicBezTo>
                  <a:cubicBezTo>
                    <a:pt x="198" y="1199"/>
                    <a:pt x="177" y="1197"/>
                    <a:pt x="155" y="1197"/>
                  </a:cubicBezTo>
                  <a:cubicBezTo>
                    <a:pt x="103" y="1197"/>
                    <a:pt x="47" y="1209"/>
                    <a:pt x="0" y="1221"/>
                  </a:cubicBezTo>
                  <a:cubicBezTo>
                    <a:pt x="67" y="1254"/>
                    <a:pt x="151" y="1254"/>
                    <a:pt x="217" y="1254"/>
                  </a:cubicBezTo>
                  <a:lnTo>
                    <a:pt x="284" y="1254"/>
                  </a:lnTo>
                  <a:cubicBezTo>
                    <a:pt x="318" y="1254"/>
                    <a:pt x="334" y="1221"/>
                    <a:pt x="351" y="1204"/>
                  </a:cubicBezTo>
                  <a:cubicBezTo>
                    <a:pt x="368" y="1154"/>
                    <a:pt x="368" y="1087"/>
                    <a:pt x="351" y="1037"/>
                  </a:cubicBezTo>
                  <a:cubicBezTo>
                    <a:pt x="318" y="953"/>
                    <a:pt x="301" y="853"/>
                    <a:pt x="267" y="753"/>
                  </a:cubicBezTo>
                  <a:cubicBezTo>
                    <a:pt x="217" y="485"/>
                    <a:pt x="13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2;p60">
              <a:extLst>
                <a:ext uri="{FF2B5EF4-FFF2-40B4-BE49-F238E27FC236}">
                  <a16:creationId xmlns:a16="http://schemas.microsoft.com/office/drawing/2014/main" id="{5DDF9171-B474-4791-89D8-6DFBFE0175E4}"/>
                </a:ext>
              </a:extLst>
            </p:cNvPr>
            <p:cNvSpPr/>
            <p:nvPr/>
          </p:nvSpPr>
          <p:spPr>
            <a:xfrm>
              <a:off x="1162963" y="1492406"/>
              <a:ext cx="41248" cy="24646"/>
            </a:xfrm>
            <a:custGeom>
              <a:avLst/>
              <a:gdLst/>
              <a:ahLst/>
              <a:cxnLst/>
              <a:rect l="l" t="t" r="r" b="b"/>
              <a:pathLst>
                <a:path w="1287" h="769" extrusionOk="0">
                  <a:moveTo>
                    <a:pt x="0" y="0"/>
                  </a:moveTo>
                  <a:cubicBezTo>
                    <a:pt x="0" y="0"/>
                    <a:pt x="234" y="769"/>
                    <a:pt x="1253" y="769"/>
                  </a:cubicBezTo>
                  <a:lnTo>
                    <a:pt x="1287" y="502"/>
                  </a:lnTo>
                  <a:cubicBezTo>
                    <a:pt x="819" y="468"/>
                    <a:pt x="368" y="30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3;p60">
              <a:extLst>
                <a:ext uri="{FF2B5EF4-FFF2-40B4-BE49-F238E27FC236}">
                  <a16:creationId xmlns:a16="http://schemas.microsoft.com/office/drawing/2014/main" id="{C06602B4-BF6D-4DAF-B023-844A6BE23888}"/>
                </a:ext>
              </a:extLst>
            </p:cNvPr>
            <p:cNvSpPr/>
            <p:nvPr/>
          </p:nvSpPr>
          <p:spPr>
            <a:xfrm>
              <a:off x="1103318" y="1407602"/>
              <a:ext cx="28076" cy="39902"/>
            </a:xfrm>
            <a:custGeom>
              <a:avLst/>
              <a:gdLst/>
              <a:ahLst/>
              <a:cxnLst/>
              <a:rect l="l" t="t" r="r" b="b"/>
              <a:pathLst>
                <a:path w="876" h="1245" extrusionOk="0">
                  <a:moveTo>
                    <a:pt x="594" y="0"/>
                  </a:moveTo>
                  <a:cubicBezTo>
                    <a:pt x="403" y="0"/>
                    <a:pt x="1" y="71"/>
                    <a:pt x="40" y="691"/>
                  </a:cubicBezTo>
                  <a:cubicBezTo>
                    <a:pt x="59" y="1143"/>
                    <a:pt x="321" y="1245"/>
                    <a:pt x="547" y="1245"/>
                  </a:cubicBezTo>
                  <a:cubicBezTo>
                    <a:pt x="722" y="1245"/>
                    <a:pt x="875" y="1183"/>
                    <a:pt x="875" y="1176"/>
                  </a:cubicBezTo>
                  <a:cubicBezTo>
                    <a:pt x="875" y="1143"/>
                    <a:pt x="691" y="6"/>
                    <a:pt x="691" y="6"/>
                  </a:cubicBezTo>
                  <a:cubicBezTo>
                    <a:pt x="688" y="6"/>
                    <a:pt x="650" y="0"/>
                    <a:pt x="59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44;p60">
              <a:extLst>
                <a:ext uri="{FF2B5EF4-FFF2-40B4-BE49-F238E27FC236}">
                  <a16:creationId xmlns:a16="http://schemas.microsoft.com/office/drawing/2014/main" id="{F6238F86-FF30-4FD6-AB24-F17CCEAEB15F}"/>
                </a:ext>
              </a:extLst>
            </p:cNvPr>
            <p:cNvSpPr/>
            <p:nvPr/>
          </p:nvSpPr>
          <p:spPr>
            <a:xfrm>
              <a:off x="1110466" y="1416352"/>
              <a:ext cx="12339" cy="22531"/>
            </a:xfrm>
            <a:custGeom>
              <a:avLst/>
              <a:gdLst/>
              <a:ahLst/>
              <a:cxnLst/>
              <a:rect l="l" t="t" r="r" b="b"/>
              <a:pathLst>
                <a:path w="385" h="703" extrusionOk="0">
                  <a:moveTo>
                    <a:pt x="201" y="1"/>
                  </a:moveTo>
                  <a:cubicBezTo>
                    <a:pt x="134" y="17"/>
                    <a:pt x="67" y="68"/>
                    <a:pt x="51" y="134"/>
                  </a:cubicBezTo>
                  <a:cubicBezTo>
                    <a:pt x="17" y="201"/>
                    <a:pt x="1" y="285"/>
                    <a:pt x="17" y="352"/>
                  </a:cubicBezTo>
                  <a:cubicBezTo>
                    <a:pt x="17" y="502"/>
                    <a:pt x="101" y="636"/>
                    <a:pt x="235" y="703"/>
                  </a:cubicBezTo>
                  <a:cubicBezTo>
                    <a:pt x="285" y="703"/>
                    <a:pt x="335" y="703"/>
                    <a:pt x="368" y="669"/>
                  </a:cubicBezTo>
                  <a:cubicBezTo>
                    <a:pt x="385" y="652"/>
                    <a:pt x="385" y="636"/>
                    <a:pt x="385" y="619"/>
                  </a:cubicBezTo>
                  <a:lnTo>
                    <a:pt x="385" y="619"/>
                  </a:lnTo>
                  <a:cubicBezTo>
                    <a:pt x="385" y="619"/>
                    <a:pt x="368" y="636"/>
                    <a:pt x="351" y="652"/>
                  </a:cubicBezTo>
                  <a:cubicBezTo>
                    <a:pt x="335" y="661"/>
                    <a:pt x="318" y="665"/>
                    <a:pt x="301" y="665"/>
                  </a:cubicBezTo>
                  <a:cubicBezTo>
                    <a:pt x="285" y="665"/>
                    <a:pt x="268" y="661"/>
                    <a:pt x="251" y="652"/>
                  </a:cubicBezTo>
                  <a:cubicBezTo>
                    <a:pt x="134" y="586"/>
                    <a:pt x="67" y="485"/>
                    <a:pt x="67" y="352"/>
                  </a:cubicBezTo>
                  <a:cubicBezTo>
                    <a:pt x="67" y="285"/>
                    <a:pt x="84" y="218"/>
                    <a:pt x="101" y="151"/>
                  </a:cubicBezTo>
                  <a:cubicBezTo>
                    <a:pt x="118" y="101"/>
                    <a:pt x="151" y="51"/>
                    <a:pt x="201" y="34"/>
                  </a:cubicBezTo>
                  <a:cubicBezTo>
                    <a:pt x="235" y="34"/>
                    <a:pt x="268" y="34"/>
                    <a:pt x="285" y="68"/>
                  </a:cubicBezTo>
                  <a:cubicBezTo>
                    <a:pt x="301" y="84"/>
                    <a:pt x="285" y="118"/>
                    <a:pt x="301" y="118"/>
                  </a:cubicBezTo>
                  <a:cubicBezTo>
                    <a:pt x="301" y="118"/>
                    <a:pt x="318" y="101"/>
                    <a:pt x="301" y="68"/>
                  </a:cubicBezTo>
                  <a:cubicBezTo>
                    <a:pt x="301" y="51"/>
                    <a:pt x="285" y="34"/>
                    <a:pt x="268" y="17"/>
                  </a:cubicBezTo>
                  <a:cubicBezTo>
                    <a:pt x="251" y="1"/>
                    <a:pt x="218" y="1"/>
                    <a:pt x="2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45;p60">
              <a:extLst>
                <a:ext uri="{FF2B5EF4-FFF2-40B4-BE49-F238E27FC236}">
                  <a16:creationId xmlns:a16="http://schemas.microsoft.com/office/drawing/2014/main" id="{CFC27470-9104-4703-A7BA-21CCB47B1323}"/>
                </a:ext>
              </a:extLst>
            </p:cNvPr>
            <p:cNvSpPr/>
            <p:nvPr/>
          </p:nvSpPr>
          <p:spPr>
            <a:xfrm>
              <a:off x="1176873" y="1401481"/>
              <a:ext cx="20384" cy="6090"/>
            </a:xfrm>
            <a:custGeom>
              <a:avLst/>
              <a:gdLst/>
              <a:ahLst/>
              <a:cxnLst/>
              <a:rect l="l" t="t" r="r" b="b"/>
              <a:pathLst>
                <a:path w="636" h="190" extrusionOk="0">
                  <a:moveTo>
                    <a:pt x="335" y="0"/>
                  </a:moveTo>
                  <a:cubicBezTo>
                    <a:pt x="243" y="0"/>
                    <a:pt x="150" y="25"/>
                    <a:pt x="67" y="80"/>
                  </a:cubicBezTo>
                  <a:cubicBezTo>
                    <a:pt x="17" y="131"/>
                    <a:pt x="0" y="164"/>
                    <a:pt x="17" y="181"/>
                  </a:cubicBezTo>
                  <a:cubicBezTo>
                    <a:pt x="20" y="187"/>
                    <a:pt x="28" y="190"/>
                    <a:pt x="40" y="190"/>
                  </a:cubicBezTo>
                  <a:cubicBezTo>
                    <a:pt x="87" y="190"/>
                    <a:pt x="197" y="144"/>
                    <a:pt x="318" y="131"/>
                  </a:cubicBezTo>
                  <a:cubicBezTo>
                    <a:pt x="429" y="131"/>
                    <a:pt x="526" y="145"/>
                    <a:pt x="583" y="145"/>
                  </a:cubicBezTo>
                  <a:cubicBezTo>
                    <a:pt x="611" y="145"/>
                    <a:pt x="630" y="142"/>
                    <a:pt x="635" y="131"/>
                  </a:cubicBezTo>
                  <a:cubicBezTo>
                    <a:pt x="635" y="114"/>
                    <a:pt x="619" y="80"/>
                    <a:pt x="552" y="47"/>
                  </a:cubicBezTo>
                  <a:cubicBezTo>
                    <a:pt x="484" y="17"/>
                    <a:pt x="410"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46;p60">
              <a:extLst>
                <a:ext uri="{FF2B5EF4-FFF2-40B4-BE49-F238E27FC236}">
                  <a16:creationId xmlns:a16="http://schemas.microsoft.com/office/drawing/2014/main" id="{351FE85F-F431-4F13-B177-80A7F4F773F0}"/>
                </a:ext>
              </a:extLst>
            </p:cNvPr>
            <p:cNvSpPr/>
            <p:nvPr/>
          </p:nvSpPr>
          <p:spPr>
            <a:xfrm>
              <a:off x="1222929" y="1404589"/>
              <a:ext cx="16089" cy="4295"/>
            </a:xfrm>
            <a:custGeom>
              <a:avLst/>
              <a:gdLst/>
              <a:ahLst/>
              <a:cxnLst/>
              <a:rect l="l" t="t" r="r" b="b"/>
              <a:pathLst>
                <a:path w="502" h="134" extrusionOk="0">
                  <a:moveTo>
                    <a:pt x="251" y="0"/>
                  </a:moveTo>
                  <a:cubicBezTo>
                    <a:pt x="101" y="0"/>
                    <a:pt x="0" y="50"/>
                    <a:pt x="0" y="84"/>
                  </a:cubicBezTo>
                  <a:cubicBezTo>
                    <a:pt x="17" y="134"/>
                    <a:pt x="117" y="134"/>
                    <a:pt x="251" y="134"/>
                  </a:cubicBezTo>
                  <a:cubicBezTo>
                    <a:pt x="385" y="134"/>
                    <a:pt x="485" y="134"/>
                    <a:pt x="502" y="100"/>
                  </a:cubicBezTo>
                  <a:cubicBezTo>
                    <a:pt x="502" y="50"/>
                    <a:pt x="401" y="0"/>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47;p60">
              <a:extLst>
                <a:ext uri="{FF2B5EF4-FFF2-40B4-BE49-F238E27FC236}">
                  <a16:creationId xmlns:a16="http://schemas.microsoft.com/office/drawing/2014/main" id="{FC52AD72-2675-444C-BE82-0F1822C29BAA}"/>
                </a:ext>
              </a:extLst>
            </p:cNvPr>
            <p:cNvSpPr/>
            <p:nvPr/>
          </p:nvSpPr>
          <p:spPr>
            <a:xfrm>
              <a:off x="1116908" y="1330586"/>
              <a:ext cx="137110" cy="88843"/>
            </a:xfrm>
            <a:custGeom>
              <a:avLst/>
              <a:gdLst/>
              <a:ahLst/>
              <a:cxnLst/>
              <a:rect l="l" t="t" r="r" b="b"/>
              <a:pathLst>
                <a:path w="4278" h="2772" extrusionOk="0">
                  <a:moveTo>
                    <a:pt x="2391" y="0"/>
                  </a:moveTo>
                  <a:cubicBezTo>
                    <a:pt x="2056" y="0"/>
                    <a:pt x="1722" y="48"/>
                    <a:pt x="1387" y="120"/>
                  </a:cubicBezTo>
                  <a:cubicBezTo>
                    <a:pt x="1003" y="204"/>
                    <a:pt x="668" y="404"/>
                    <a:pt x="401" y="688"/>
                  </a:cubicBezTo>
                  <a:cubicBezTo>
                    <a:pt x="134" y="972"/>
                    <a:pt x="0" y="1373"/>
                    <a:pt x="67" y="1758"/>
                  </a:cubicBezTo>
                  <a:lnTo>
                    <a:pt x="17" y="1591"/>
                  </a:lnTo>
                  <a:lnTo>
                    <a:pt x="134" y="2326"/>
                  </a:lnTo>
                  <a:cubicBezTo>
                    <a:pt x="134" y="2443"/>
                    <a:pt x="167" y="2560"/>
                    <a:pt x="251" y="2660"/>
                  </a:cubicBezTo>
                  <a:cubicBezTo>
                    <a:pt x="333" y="2734"/>
                    <a:pt x="436" y="2772"/>
                    <a:pt x="540" y="2772"/>
                  </a:cubicBezTo>
                  <a:cubicBezTo>
                    <a:pt x="625" y="2772"/>
                    <a:pt x="710" y="2746"/>
                    <a:pt x="785" y="2693"/>
                  </a:cubicBezTo>
                  <a:cubicBezTo>
                    <a:pt x="1019" y="2526"/>
                    <a:pt x="1186" y="2292"/>
                    <a:pt x="1270" y="2008"/>
                  </a:cubicBezTo>
                  <a:cubicBezTo>
                    <a:pt x="1337" y="1741"/>
                    <a:pt x="1487" y="1490"/>
                    <a:pt x="1654" y="1257"/>
                  </a:cubicBezTo>
                  <a:cubicBezTo>
                    <a:pt x="1849" y="1462"/>
                    <a:pt x="2108" y="1570"/>
                    <a:pt x="2370" y="1570"/>
                  </a:cubicBezTo>
                  <a:cubicBezTo>
                    <a:pt x="2512" y="1570"/>
                    <a:pt x="2655" y="1538"/>
                    <a:pt x="2790" y="1474"/>
                  </a:cubicBezTo>
                  <a:cubicBezTo>
                    <a:pt x="2958" y="1390"/>
                    <a:pt x="3091" y="1257"/>
                    <a:pt x="3242" y="1173"/>
                  </a:cubicBezTo>
                  <a:cubicBezTo>
                    <a:pt x="3340" y="1096"/>
                    <a:pt x="3461" y="1055"/>
                    <a:pt x="3584" y="1055"/>
                  </a:cubicBezTo>
                  <a:cubicBezTo>
                    <a:pt x="3648" y="1055"/>
                    <a:pt x="3713" y="1067"/>
                    <a:pt x="3776" y="1089"/>
                  </a:cubicBezTo>
                  <a:cubicBezTo>
                    <a:pt x="3852" y="1120"/>
                    <a:pt x="3928" y="1192"/>
                    <a:pt x="4017" y="1192"/>
                  </a:cubicBezTo>
                  <a:cubicBezTo>
                    <a:pt x="4026" y="1192"/>
                    <a:pt x="4035" y="1191"/>
                    <a:pt x="4044" y="1190"/>
                  </a:cubicBezTo>
                  <a:cubicBezTo>
                    <a:pt x="4127" y="1190"/>
                    <a:pt x="4194" y="1140"/>
                    <a:pt x="4227" y="1073"/>
                  </a:cubicBezTo>
                  <a:cubicBezTo>
                    <a:pt x="4261" y="1006"/>
                    <a:pt x="4277" y="922"/>
                    <a:pt x="4261" y="856"/>
                  </a:cubicBezTo>
                  <a:cubicBezTo>
                    <a:pt x="4211" y="555"/>
                    <a:pt x="4010" y="321"/>
                    <a:pt x="3743" y="204"/>
                  </a:cubicBezTo>
                  <a:cubicBezTo>
                    <a:pt x="3397" y="69"/>
                    <a:pt x="3038" y="1"/>
                    <a:pt x="2665" y="1"/>
                  </a:cubicBezTo>
                  <a:cubicBezTo>
                    <a:pt x="2623" y="1"/>
                    <a:pt x="2582" y="2"/>
                    <a:pt x="2540" y="3"/>
                  </a:cubicBezTo>
                  <a:cubicBezTo>
                    <a:pt x="2490" y="1"/>
                    <a:pt x="2441" y="0"/>
                    <a:pt x="2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48;p60">
              <a:extLst>
                <a:ext uri="{FF2B5EF4-FFF2-40B4-BE49-F238E27FC236}">
                  <a16:creationId xmlns:a16="http://schemas.microsoft.com/office/drawing/2014/main" id="{3096C82C-9516-4EB4-B472-059CAA075523}"/>
                </a:ext>
              </a:extLst>
            </p:cNvPr>
            <p:cNvSpPr/>
            <p:nvPr/>
          </p:nvSpPr>
          <p:spPr>
            <a:xfrm>
              <a:off x="1217577" y="1341932"/>
              <a:ext cx="37499" cy="40191"/>
            </a:xfrm>
            <a:custGeom>
              <a:avLst/>
              <a:gdLst/>
              <a:ahLst/>
              <a:cxnLst/>
              <a:rect l="l" t="t" r="r" b="b"/>
              <a:pathLst>
                <a:path w="1170" h="1254" extrusionOk="0">
                  <a:moveTo>
                    <a:pt x="418" y="0"/>
                  </a:moveTo>
                  <a:cubicBezTo>
                    <a:pt x="201" y="0"/>
                    <a:pt x="34" y="151"/>
                    <a:pt x="0" y="351"/>
                  </a:cubicBezTo>
                  <a:lnTo>
                    <a:pt x="84" y="418"/>
                  </a:lnTo>
                  <a:cubicBezTo>
                    <a:pt x="134" y="685"/>
                    <a:pt x="268" y="919"/>
                    <a:pt x="468" y="1086"/>
                  </a:cubicBezTo>
                  <a:cubicBezTo>
                    <a:pt x="552" y="1187"/>
                    <a:pt x="669" y="1237"/>
                    <a:pt x="802" y="1253"/>
                  </a:cubicBezTo>
                  <a:cubicBezTo>
                    <a:pt x="1020" y="1220"/>
                    <a:pt x="1170" y="1036"/>
                    <a:pt x="1170" y="819"/>
                  </a:cubicBezTo>
                  <a:cubicBezTo>
                    <a:pt x="1170" y="618"/>
                    <a:pt x="1070" y="418"/>
                    <a:pt x="919" y="268"/>
                  </a:cubicBezTo>
                  <a:cubicBezTo>
                    <a:pt x="802" y="117"/>
                    <a:pt x="619" y="17"/>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49;p60">
              <a:extLst>
                <a:ext uri="{FF2B5EF4-FFF2-40B4-BE49-F238E27FC236}">
                  <a16:creationId xmlns:a16="http://schemas.microsoft.com/office/drawing/2014/main" id="{B62518C9-C3BA-404C-8730-A09A8BAC14B3}"/>
                </a:ext>
              </a:extLst>
            </p:cNvPr>
            <p:cNvSpPr/>
            <p:nvPr/>
          </p:nvSpPr>
          <p:spPr>
            <a:xfrm>
              <a:off x="1182225" y="1415711"/>
              <a:ext cx="8077" cy="7724"/>
            </a:xfrm>
            <a:custGeom>
              <a:avLst/>
              <a:gdLst/>
              <a:ahLst/>
              <a:cxnLst/>
              <a:rect l="l" t="t" r="r" b="b"/>
              <a:pathLst>
                <a:path w="252" h="241" extrusionOk="0">
                  <a:moveTo>
                    <a:pt x="104" y="1"/>
                  </a:moveTo>
                  <a:cubicBezTo>
                    <a:pt x="39" y="1"/>
                    <a:pt x="1" y="48"/>
                    <a:pt x="1" y="121"/>
                  </a:cubicBezTo>
                  <a:cubicBezTo>
                    <a:pt x="1" y="188"/>
                    <a:pt x="51" y="238"/>
                    <a:pt x="117" y="238"/>
                  </a:cubicBezTo>
                  <a:cubicBezTo>
                    <a:pt x="125" y="240"/>
                    <a:pt x="132" y="241"/>
                    <a:pt x="139" y="241"/>
                  </a:cubicBezTo>
                  <a:cubicBezTo>
                    <a:pt x="198" y="241"/>
                    <a:pt x="251" y="181"/>
                    <a:pt x="251" y="121"/>
                  </a:cubicBezTo>
                  <a:cubicBezTo>
                    <a:pt x="251" y="54"/>
                    <a:pt x="201" y="4"/>
                    <a:pt x="134" y="4"/>
                  </a:cubicBezTo>
                  <a:cubicBezTo>
                    <a:pt x="123" y="2"/>
                    <a:pt x="113" y="1"/>
                    <a:pt x="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0;p60">
              <a:extLst>
                <a:ext uri="{FF2B5EF4-FFF2-40B4-BE49-F238E27FC236}">
                  <a16:creationId xmlns:a16="http://schemas.microsoft.com/office/drawing/2014/main" id="{DA22FEF3-0725-4700-AE4B-4CF095637281}"/>
                </a:ext>
              </a:extLst>
            </p:cNvPr>
            <p:cNvSpPr/>
            <p:nvPr/>
          </p:nvSpPr>
          <p:spPr>
            <a:xfrm>
              <a:off x="1174726" y="1410455"/>
              <a:ext cx="17179" cy="4423"/>
            </a:xfrm>
            <a:custGeom>
              <a:avLst/>
              <a:gdLst/>
              <a:ahLst/>
              <a:cxnLst/>
              <a:rect l="l" t="t" r="r" b="b"/>
              <a:pathLst>
                <a:path w="536" h="138" extrusionOk="0">
                  <a:moveTo>
                    <a:pt x="268" y="1"/>
                  </a:moveTo>
                  <a:cubicBezTo>
                    <a:pt x="184" y="1"/>
                    <a:pt x="118" y="18"/>
                    <a:pt x="67" y="68"/>
                  </a:cubicBezTo>
                  <a:cubicBezTo>
                    <a:pt x="17" y="101"/>
                    <a:pt x="1" y="135"/>
                    <a:pt x="17" y="135"/>
                  </a:cubicBezTo>
                  <a:cubicBezTo>
                    <a:pt x="19" y="136"/>
                    <a:pt x="22" y="137"/>
                    <a:pt x="26" y="137"/>
                  </a:cubicBezTo>
                  <a:cubicBezTo>
                    <a:pt x="57" y="137"/>
                    <a:pt x="149" y="84"/>
                    <a:pt x="268" y="84"/>
                  </a:cubicBezTo>
                  <a:cubicBezTo>
                    <a:pt x="387" y="84"/>
                    <a:pt x="479" y="137"/>
                    <a:pt x="510" y="137"/>
                  </a:cubicBezTo>
                  <a:cubicBezTo>
                    <a:pt x="514" y="137"/>
                    <a:pt x="517" y="136"/>
                    <a:pt x="519" y="135"/>
                  </a:cubicBezTo>
                  <a:cubicBezTo>
                    <a:pt x="535" y="118"/>
                    <a:pt x="519" y="84"/>
                    <a:pt x="468" y="51"/>
                  </a:cubicBezTo>
                  <a:cubicBezTo>
                    <a:pt x="402" y="18"/>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1;p60">
              <a:extLst>
                <a:ext uri="{FF2B5EF4-FFF2-40B4-BE49-F238E27FC236}">
                  <a16:creationId xmlns:a16="http://schemas.microsoft.com/office/drawing/2014/main" id="{934A42DA-4552-4CCD-9181-07CEB95C8A35}"/>
                </a:ext>
              </a:extLst>
            </p:cNvPr>
            <p:cNvSpPr/>
            <p:nvPr/>
          </p:nvSpPr>
          <p:spPr>
            <a:xfrm>
              <a:off x="1227736" y="1415294"/>
              <a:ext cx="8077" cy="8045"/>
            </a:xfrm>
            <a:custGeom>
              <a:avLst/>
              <a:gdLst/>
              <a:ahLst/>
              <a:cxnLst/>
              <a:rect l="l" t="t" r="r" b="b"/>
              <a:pathLst>
                <a:path w="252" h="251" extrusionOk="0">
                  <a:moveTo>
                    <a:pt x="118" y="0"/>
                  </a:moveTo>
                  <a:cubicBezTo>
                    <a:pt x="51" y="0"/>
                    <a:pt x="1" y="50"/>
                    <a:pt x="1" y="117"/>
                  </a:cubicBezTo>
                  <a:cubicBezTo>
                    <a:pt x="1" y="201"/>
                    <a:pt x="51" y="251"/>
                    <a:pt x="118" y="251"/>
                  </a:cubicBezTo>
                  <a:cubicBezTo>
                    <a:pt x="185" y="251"/>
                    <a:pt x="251" y="201"/>
                    <a:pt x="251" y="134"/>
                  </a:cubicBezTo>
                  <a:cubicBezTo>
                    <a:pt x="251" y="67"/>
                    <a:pt x="201"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2;p60">
              <a:extLst>
                <a:ext uri="{FF2B5EF4-FFF2-40B4-BE49-F238E27FC236}">
                  <a16:creationId xmlns:a16="http://schemas.microsoft.com/office/drawing/2014/main" id="{2816938F-0EEA-4BC8-96E5-69C67322A542}"/>
                </a:ext>
              </a:extLst>
            </p:cNvPr>
            <p:cNvSpPr/>
            <p:nvPr/>
          </p:nvSpPr>
          <p:spPr>
            <a:xfrm>
              <a:off x="1221326" y="1410999"/>
              <a:ext cx="16634" cy="4936"/>
            </a:xfrm>
            <a:custGeom>
              <a:avLst/>
              <a:gdLst/>
              <a:ahLst/>
              <a:cxnLst/>
              <a:rect l="l" t="t" r="r" b="b"/>
              <a:pathLst>
                <a:path w="519" h="154" extrusionOk="0">
                  <a:moveTo>
                    <a:pt x="251" y="1"/>
                  </a:moveTo>
                  <a:cubicBezTo>
                    <a:pt x="184" y="1"/>
                    <a:pt x="117" y="34"/>
                    <a:pt x="50" y="67"/>
                  </a:cubicBezTo>
                  <a:cubicBezTo>
                    <a:pt x="17" y="101"/>
                    <a:pt x="0" y="134"/>
                    <a:pt x="17" y="151"/>
                  </a:cubicBezTo>
                  <a:cubicBezTo>
                    <a:pt x="18" y="153"/>
                    <a:pt x="21" y="153"/>
                    <a:pt x="23" y="153"/>
                  </a:cubicBezTo>
                  <a:cubicBezTo>
                    <a:pt x="49" y="153"/>
                    <a:pt x="131" y="84"/>
                    <a:pt x="268" y="84"/>
                  </a:cubicBezTo>
                  <a:cubicBezTo>
                    <a:pt x="386" y="84"/>
                    <a:pt x="479" y="137"/>
                    <a:pt x="510" y="137"/>
                  </a:cubicBezTo>
                  <a:cubicBezTo>
                    <a:pt x="513" y="137"/>
                    <a:pt x="516" y="136"/>
                    <a:pt x="518" y="134"/>
                  </a:cubicBezTo>
                  <a:cubicBezTo>
                    <a:pt x="518" y="118"/>
                    <a:pt x="502" y="101"/>
                    <a:pt x="468" y="67"/>
                  </a:cubicBezTo>
                  <a:cubicBezTo>
                    <a:pt x="401" y="17"/>
                    <a:pt x="334"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3;p60">
              <a:extLst>
                <a:ext uri="{FF2B5EF4-FFF2-40B4-BE49-F238E27FC236}">
                  <a16:creationId xmlns:a16="http://schemas.microsoft.com/office/drawing/2014/main" id="{35D8DD6B-5EF8-42F4-98D5-E2C950B81A4E}"/>
                </a:ext>
              </a:extLst>
            </p:cNvPr>
            <p:cNvSpPr/>
            <p:nvPr/>
          </p:nvSpPr>
          <p:spPr>
            <a:xfrm>
              <a:off x="1192385" y="1453850"/>
              <a:ext cx="13429" cy="13429"/>
            </a:xfrm>
            <a:custGeom>
              <a:avLst/>
              <a:gdLst/>
              <a:ahLst/>
              <a:cxnLst/>
              <a:rect l="l" t="t" r="r" b="b"/>
              <a:pathLst>
                <a:path w="419" h="419" extrusionOk="0">
                  <a:moveTo>
                    <a:pt x="34" y="0"/>
                  </a:moveTo>
                  <a:cubicBezTo>
                    <a:pt x="18" y="0"/>
                    <a:pt x="1" y="34"/>
                    <a:pt x="1" y="101"/>
                  </a:cubicBezTo>
                  <a:cubicBezTo>
                    <a:pt x="18" y="268"/>
                    <a:pt x="151" y="401"/>
                    <a:pt x="318" y="418"/>
                  </a:cubicBezTo>
                  <a:cubicBezTo>
                    <a:pt x="369" y="418"/>
                    <a:pt x="419" y="401"/>
                    <a:pt x="419" y="401"/>
                  </a:cubicBezTo>
                  <a:cubicBezTo>
                    <a:pt x="419" y="385"/>
                    <a:pt x="268" y="385"/>
                    <a:pt x="151" y="268"/>
                  </a:cubicBezTo>
                  <a:cubicBezTo>
                    <a:pt x="34" y="151"/>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54;p60">
              <a:extLst>
                <a:ext uri="{FF2B5EF4-FFF2-40B4-BE49-F238E27FC236}">
                  <a16:creationId xmlns:a16="http://schemas.microsoft.com/office/drawing/2014/main" id="{D6264CBD-8A02-4F1D-AC92-69B59237ACF3}"/>
                </a:ext>
              </a:extLst>
            </p:cNvPr>
            <p:cNvSpPr/>
            <p:nvPr/>
          </p:nvSpPr>
          <p:spPr>
            <a:xfrm>
              <a:off x="1213282" y="1612882"/>
              <a:ext cx="404888" cy="191883"/>
            </a:xfrm>
            <a:custGeom>
              <a:avLst/>
              <a:gdLst/>
              <a:ahLst/>
              <a:cxnLst/>
              <a:rect l="l" t="t" r="r" b="b"/>
              <a:pathLst>
                <a:path w="12633" h="5987" extrusionOk="0">
                  <a:moveTo>
                    <a:pt x="2273" y="1"/>
                  </a:moveTo>
                  <a:lnTo>
                    <a:pt x="218" y="686"/>
                  </a:lnTo>
                  <a:cubicBezTo>
                    <a:pt x="218" y="686"/>
                    <a:pt x="1" y="1371"/>
                    <a:pt x="1337" y="4612"/>
                  </a:cubicBezTo>
                  <a:cubicBezTo>
                    <a:pt x="1767" y="5640"/>
                    <a:pt x="2833" y="5986"/>
                    <a:pt x="4075" y="5986"/>
                  </a:cubicBezTo>
                  <a:cubicBezTo>
                    <a:pt x="6653" y="5986"/>
                    <a:pt x="9992" y="4495"/>
                    <a:pt x="9992" y="4495"/>
                  </a:cubicBezTo>
                  <a:lnTo>
                    <a:pt x="9992" y="4479"/>
                  </a:lnTo>
                  <a:cubicBezTo>
                    <a:pt x="10527" y="4378"/>
                    <a:pt x="11062" y="4245"/>
                    <a:pt x="11580" y="4078"/>
                  </a:cubicBezTo>
                  <a:cubicBezTo>
                    <a:pt x="12298" y="3827"/>
                    <a:pt x="12281" y="3760"/>
                    <a:pt x="12231" y="3677"/>
                  </a:cubicBezTo>
                  <a:cubicBezTo>
                    <a:pt x="12214" y="3647"/>
                    <a:pt x="12174" y="3635"/>
                    <a:pt x="12119" y="3635"/>
                  </a:cubicBezTo>
                  <a:cubicBezTo>
                    <a:pt x="11872" y="3635"/>
                    <a:pt x="11322" y="3880"/>
                    <a:pt x="11158" y="3880"/>
                  </a:cubicBezTo>
                  <a:cubicBezTo>
                    <a:pt x="11112" y="3880"/>
                    <a:pt x="11097" y="3861"/>
                    <a:pt x="11129" y="3810"/>
                  </a:cubicBezTo>
                  <a:cubicBezTo>
                    <a:pt x="11312" y="3526"/>
                    <a:pt x="12632" y="3226"/>
                    <a:pt x="12499" y="3008"/>
                  </a:cubicBezTo>
                  <a:cubicBezTo>
                    <a:pt x="12470" y="2959"/>
                    <a:pt x="12409" y="2938"/>
                    <a:pt x="12328" y="2938"/>
                  </a:cubicBezTo>
                  <a:cubicBezTo>
                    <a:pt x="11946" y="2938"/>
                    <a:pt x="11111" y="3401"/>
                    <a:pt x="11028" y="3443"/>
                  </a:cubicBezTo>
                  <a:cubicBezTo>
                    <a:pt x="11014" y="3450"/>
                    <a:pt x="11000" y="3453"/>
                    <a:pt x="10987" y="3453"/>
                  </a:cubicBezTo>
                  <a:cubicBezTo>
                    <a:pt x="10908" y="3453"/>
                    <a:pt x="10859" y="3338"/>
                    <a:pt x="10945" y="3309"/>
                  </a:cubicBezTo>
                  <a:cubicBezTo>
                    <a:pt x="11078" y="3242"/>
                    <a:pt x="12532" y="2624"/>
                    <a:pt x="12365" y="2340"/>
                  </a:cubicBezTo>
                  <a:cubicBezTo>
                    <a:pt x="12342" y="2299"/>
                    <a:pt x="12306" y="2284"/>
                    <a:pt x="12265" y="2284"/>
                  </a:cubicBezTo>
                  <a:cubicBezTo>
                    <a:pt x="12155" y="2284"/>
                    <a:pt x="12014" y="2390"/>
                    <a:pt x="12014" y="2390"/>
                  </a:cubicBezTo>
                  <a:cubicBezTo>
                    <a:pt x="12014" y="2390"/>
                    <a:pt x="10932" y="2959"/>
                    <a:pt x="10677" y="2959"/>
                  </a:cubicBezTo>
                  <a:cubicBezTo>
                    <a:pt x="10652" y="2959"/>
                    <a:pt x="10635" y="2953"/>
                    <a:pt x="10627" y="2941"/>
                  </a:cubicBezTo>
                  <a:cubicBezTo>
                    <a:pt x="10544" y="2808"/>
                    <a:pt x="11312" y="2373"/>
                    <a:pt x="11580" y="2240"/>
                  </a:cubicBezTo>
                  <a:cubicBezTo>
                    <a:pt x="11847" y="2123"/>
                    <a:pt x="11897" y="1939"/>
                    <a:pt x="11747" y="1872"/>
                  </a:cubicBezTo>
                  <a:cubicBezTo>
                    <a:pt x="11739" y="1869"/>
                    <a:pt x="11729" y="1867"/>
                    <a:pt x="11717" y="1867"/>
                  </a:cubicBezTo>
                  <a:cubicBezTo>
                    <a:pt x="11529" y="1867"/>
                    <a:pt x="10794" y="2198"/>
                    <a:pt x="10544" y="2323"/>
                  </a:cubicBezTo>
                  <a:cubicBezTo>
                    <a:pt x="10385" y="2408"/>
                    <a:pt x="10037" y="2587"/>
                    <a:pt x="9856" y="2587"/>
                  </a:cubicBezTo>
                  <a:cubicBezTo>
                    <a:pt x="9751" y="2587"/>
                    <a:pt x="9702" y="2528"/>
                    <a:pt x="9775" y="2357"/>
                  </a:cubicBezTo>
                  <a:cubicBezTo>
                    <a:pt x="9976" y="1889"/>
                    <a:pt x="9959" y="1454"/>
                    <a:pt x="9859" y="1337"/>
                  </a:cubicBezTo>
                  <a:cubicBezTo>
                    <a:pt x="9828" y="1307"/>
                    <a:pt x="9791" y="1294"/>
                    <a:pt x="9753" y="1294"/>
                  </a:cubicBezTo>
                  <a:cubicBezTo>
                    <a:pt x="9666" y="1294"/>
                    <a:pt x="9580" y="1366"/>
                    <a:pt x="9591" y="1471"/>
                  </a:cubicBezTo>
                  <a:cubicBezTo>
                    <a:pt x="9575" y="1638"/>
                    <a:pt x="9541" y="1805"/>
                    <a:pt x="9491" y="1972"/>
                  </a:cubicBezTo>
                  <a:cubicBezTo>
                    <a:pt x="9441" y="2106"/>
                    <a:pt x="9374" y="2223"/>
                    <a:pt x="9291" y="2340"/>
                  </a:cubicBezTo>
                  <a:cubicBezTo>
                    <a:pt x="9190" y="2457"/>
                    <a:pt x="9107" y="2574"/>
                    <a:pt x="9023" y="2657"/>
                  </a:cubicBezTo>
                  <a:cubicBezTo>
                    <a:pt x="8360" y="2893"/>
                    <a:pt x="6592" y="3441"/>
                    <a:pt x="4786" y="3441"/>
                  </a:cubicBezTo>
                  <a:cubicBezTo>
                    <a:pt x="4544" y="3441"/>
                    <a:pt x="4302" y="3431"/>
                    <a:pt x="4061" y="3409"/>
                  </a:cubicBezTo>
                  <a:cubicBezTo>
                    <a:pt x="3693" y="3376"/>
                    <a:pt x="2273" y="1"/>
                    <a:pt x="227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55;p60">
              <a:extLst>
                <a:ext uri="{FF2B5EF4-FFF2-40B4-BE49-F238E27FC236}">
                  <a16:creationId xmlns:a16="http://schemas.microsoft.com/office/drawing/2014/main" id="{20D21013-A86E-4573-B6A9-4BF31EE6F6F9}"/>
                </a:ext>
              </a:extLst>
            </p:cNvPr>
            <p:cNvSpPr/>
            <p:nvPr/>
          </p:nvSpPr>
          <p:spPr>
            <a:xfrm>
              <a:off x="1029603" y="1530418"/>
              <a:ext cx="307968" cy="353992"/>
            </a:xfrm>
            <a:custGeom>
              <a:avLst/>
              <a:gdLst/>
              <a:ahLst/>
              <a:cxnLst/>
              <a:rect l="l" t="t" r="r" b="b"/>
              <a:pathLst>
                <a:path w="9609" h="11045" extrusionOk="0">
                  <a:moveTo>
                    <a:pt x="2808" y="1"/>
                  </a:moveTo>
                  <a:lnTo>
                    <a:pt x="2741" y="418"/>
                  </a:lnTo>
                  <a:lnTo>
                    <a:pt x="2340" y="402"/>
                  </a:lnTo>
                  <a:cubicBezTo>
                    <a:pt x="2340" y="402"/>
                    <a:pt x="1" y="636"/>
                    <a:pt x="1" y="3342"/>
                  </a:cubicBezTo>
                  <a:cubicBezTo>
                    <a:pt x="1" y="4612"/>
                    <a:pt x="686" y="5849"/>
                    <a:pt x="920" y="6450"/>
                  </a:cubicBezTo>
                  <a:cubicBezTo>
                    <a:pt x="1070" y="7720"/>
                    <a:pt x="535" y="10009"/>
                    <a:pt x="552" y="10577"/>
                  </a:cubicBezTo>
                  <a:lnTo>
                    <a:pt x="7202" y="11045"/>
                  </a:lnTo>
                  <a:lnTo>
                    <a:pt x="7486" y="6885"/>
                  </a:lnTo>
                  <a:lnTo>
                    <a:pt x="7419" y="6500"/>
                  </a:lnTo>
                  <a:lnTo>
                    <a:pt x="9608" y="5815"/>
                  </a:lnTo>
                  <a:lnTo>
                    <a:pt x="8689" y="3693"/>
                  </a:lnTo>
                  <a:cubicBezTo>
                    <a:pt x="7870" y="1772"/>
                    <a:pt x="6784" y="1020"/>
                    <a:pt x="6233" y="736"/>
                  </a:cubicBezTo>
                  <a:cubicBezTo>
                    <a:pt x="6032" y="652"/>
                    <a:pt x="5815" y="585"/>
                    <a:pt x="5598" y="585"/>
                  </a:cubicBezTo>
                  <a:lnTo>
                    <a:pt x="5514" y="251"/>
                  </a:lnTo>
                  <a:lnTo>
                    <a:pt x="280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56;p60">
              <a:extLst>
                <a:ext uri="{FF2B5EF4-FFF2-40B4-BE49-F238E27FC236}">
                  <a16:creationId xmlns:a16="http://schemas.microsoft.com/office/drawing/2014/main" id="{0907A9D5-CD1A-4156-9B34-34D5CE718931}"/>
                </a:ext>
              </a:extLst>
            </p:cNvPr>
            <p:cNvSpPr/>
            <p:nvPr/>
          </p:nvSpPr>
          <p:spPr>
            <a:xfrm>
              <a:off x="1207930" y="1262223"/>
              <a:ext cx="643724" cy="715388"/>
            </a:xfrm>
            <a:custGeom>
              <a:avLst/>
              <a:gdLst/>
              <a:ahLst/>
              <a:cxnLst/>
              <a:rect l="l" t="t" r="r" b="b"/>
              <a:pathLst>
                <a:path w="20085" h="22321" extrusionOk="0">
                  <a:moveTo>
                    <a:pt x="11829" y="1278"/>
                  </a:moveTo>
                  <a:cubicBezTo>
                    <a:pt x="13730" y="1278"/>
                    <a:pt x="15596" y="2122"/>
                    <a:pt x="16859" y="3690"/>
                  </a:cubicBezTo>
                  <a:cubicBezTo>
                    <a:pt x="17929" y="5010"/>
                    <a:pt x="18430" y="6715"/>
                    <a:pt x="18246" y="8419"/>
                  </a:cubicBezTo>
                  <a:cubicBezTo>
                    <a:pt x="17929" y="11476"/>
                    <a:pt x="15473" y="13882"/>
                    <a:pt x="12415" y="14167"/>
                  </a:cubicBezTo>
                  <a:cubicBezTo>
                    <a:pt x="12224" y="14183"/>
                    <a:pt x="12034" y="14191"/>
                    <a:pt x="11846" y="14191"/>
                  </a:cubicBezTo>
                  <a:cubicBezTo>
                    <a:pt x="8998" y="14191"/>
                    <a:pt x="6463" y="12329"/>
                    <a:pt x="5648" y="9555"/>
                  </a:cubicBezTo>
                  <a:cubicBezTo>
                    <a:pt x="4779" y="6598"/>
                    <a:pt x="6116" y="3440"/>
                    <a:pt x="8839" y="2019"/>
                  </a:cubicBezTo>
                  <a:cubicBezTo>
                    <a:pt x="9788" y="1519"/>
                    <a:pt x="10813" y="1278"/>
                    <a:pt x="11829" y="1278"/>
                  </a:cubicBezTo>
                  <a:close/>
                  <a:moveTo>
                    <a:pt x="11831" y="0"/>
                  </a:moveTo>
                  <a:cubicBezTo>
                    <a:pt x="11107" y="0"/>
                    <a:pt x="10375" y="103"/>
                    <a:pt x="9658" y="315"/>
                  </a:cubicBezTo>
                  <a:cubicBezTo>
                    <a:pt x="6651" y="1201"/>
                    <a:pt x="4478" y="3807"/>
                    <a:pt x="4144" y="6915"/>
                  </a:cubicBezTo>
                  <a:cubicBezTo>
                    <a:pt x="3877" y="9421"/>
                    <a:pt x="4863" y="11894"/>
                    <a:pt x="6751" y="13565"/>
                  </a:cubicBezTo>
                  <a:lnTo>
                    <a:pt x="1" y="21502"/>
                  </a:lnTo>
                  <a:lnTo>
                    <a:pt x="970" y="22320"/>
                  </a:lnTo>
                  <a:lnTo>
                    <a:pt x="7787" y="14317"/>
                  </a:lnTo>
                  <a:cubicBezTo>
                    <a:pt x="8773" y="14918"/>
                    <a:pt x="9875" y="15303"/>
                    <a:pt x="11011" y="15420"/>
                  </a:cubicBezTo>
                  <a:cubicBezTo>
                    <a:pt x="11296" y="15453"/>
                    <a:pt x="11563" y="15470"/>
                    <a:pt x="11847" y="15470"/>
                  </a:cubicBezTo>
                  <a:cubicBezTo>
                    <a:pt x="14821" y="15453"/>
                    <a:pt x="17528" y="13749"/>
                    <a:pt x="18814" y="11059"/>
                  </a:cubicBezTo>
                  <a:cubicBezTo>
                    <a:pt x="20084" y="8385"/>
                    <a:pt x="19717" y="5194"/>
                    <a:pt x="17845" y="2888"/>
                  </a:cubicBezTo>
                  <a:cubicBezTo>
                    <a:pt x="16359" y="1034"/>
                    <a:pt x="14129" y="0"/>
                    <a:pt x="11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57;p60">
              <a:extLst>
                <a:ext uri="{FF2B5EF4-FFF2-40B4-BE49-F238E27FC236}">
                  <a16:creationId xmlns:a16="http://schemas.microsoft.com/office/drawing/2014/main" id="{FE22C5B4-6EFC-424A-8525-8D50C848DB9E}"/>
                </a:ext>
              </a:extLst>
            </p:cNvPr>
            <p:cNvSpPr/>
            <p:nvPr/>
          </p:nvSpPr>
          <p:spPr>
            <a:xfrm>
              <a:off x="1187578" y="1244980"/>
              <a:ext cx="646929" cy="717632"/>
            </a:xfrm>
            <a:custGeom>
              <a:avLst/>
              <a:gdLst/>
              <a:ahLst/>
              <a:cxnLst/>
              <a:rect l="l" t="t" r="r" b="b"/>
              <a:pathLst>
                <a:path w="20185" h="22391" extrusionOk="0">
                  <a:moveTo>
                    <a:pt x="11913" y="1276"/>
                  </a:moveTo>
                  <a:cubicBezTo>
                    <a:pt x="13821" y="1276"/>
                    <a:pt x="15688" y="2117"/>
                    <a:pt x="16943" y="3677"/>
                  </a:cubicBezTo>
                  <a:cubicBezTo>
                    <a:pt x="18029" y="5014"/>
                    <a:pt x="18530" y="6718"/>
                    <a:pt x="18347" y="8422"/>
                  </a:cubicBezTo>
                  <a:cubicBezTo>
                    <a:pt x="18012" y="11480"/>
                    <a:pt x="15573" y="13886"/>
                    <a:pt x="12499" y="14153"/>
                  </a:cubicBezTo>
                  <a:cubicBezTo>
                    <a:pt x="12300" y="14172"/>
                    <a:pt x="12102" y="14181"/>
                    <a:pt x="11905" y="14181"/>
                  </a:cubicBezTo>
                  <a:cubicBezTo>
                    <a:pt x="9080" y="14181"/>
                    <a:pt x="6544" y="12308"/>
                    <a:pt x="5732" y="9558"/>
                  </a:cubicBezTo>
                  <a:cubicBezTo>
                    <a:pt x="4863" y="6601"/>
                    <a:pt x="6199" y="3443"/>
                    <a:pt x="8923" y="2006"/>
                  </a:cubicBezTo>
                  <a:cubicBezTo>
                    <a:pt x="9874" y="1513"/>
                    <a:pt x="10899" y="1276"/>
                    <a:pt x="11913" y="1276"/>
                  </a:cubicBezTo>
                  <a:close/>
                  <a:moveTo>
                    <a:pt x="11938" y="1"/>
                  </a:moveTo>
                  <a:cubicBezTo>
                    <a:pt x="11207" y="1"/>
                    <a:pt x="10468" y="105"/>
                    <a:pt x="9742" y="318"/>
                  </a:cubicBezTo>
                  <a:cubicBezTo>
                    <a:pt x="6751" y="1204"/>
                    <a:pt x="4579" y="3794"/>
                    <a:pt x="4245" y="6902"/>
                  </a:cubicBezTo>
                  <a:cubicBezTo>
                    <a:pt x="3977" y="9408"/>
                    <a:pt x="4946" y="11897"/>
                    <a:pt x="6851" y="13552"/>
                  </a:cubicBezTo>
                  <a:lnTo>
                    <a:pt x="1" y="21555"/>
                  </a:lnTo>
                  <a:lnTo>
                    <a:pt x="1037" y="22390"/>
                  </a:lnTo>
                  <a:lnTo>
                    <a:pt x="7870" y="14320"/>
                  </a:lnTo>
                  <a:cubicBezTo>
                    <a:pt x="8856" y="14922"/>
                    <a:pt x="9959" y="15289"/>
                    <a:pt x="11112" y="15406"/>
                  </a:cubicBezTo>
                  <a:cubicBezTo>
                    <a:pt x="11379" y="15440"/>
                    <a:pt x="11663" y="15456"/>
                    <a:pt x="11947" y="15456"/>
                  </a:cubicBezTo>
                  <a:cubicBezTo>
                    <a:pt x="14921" y="15456"/>
                    <a:pt x="17628" y="13735"/>
                    <a:pt x="18898" y="11062"/>
                  </a:cubicBezTo>
                  <a:cubicBezTo>
                    <a:pt x="20185" y="8372"/>
                    <a:pt x="19800" y="5197"/>
                    <a:pt x="17946" y="2875"/>
                  </a:cubicBezTo>
                  <a:cubicBezTo>
                    <a:pt x="16450" y="1025"/>
                    <a:pt x="14234" y="1"/>
                    <a:pt x="119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58;p60">
              <a:extLst>
                <a:ext uri="{FF2B5EF4-FFF2-40B4-BE49-F238E27FC236}">
                  <a16:creationId xmlns:a16="http://schemas.microsoft.com/office/drawing/2014/main" id="{7C18BB96-32F6-4F85-89C0-B5AAA2840868}"/>
                </a:ext>
              </a:extLst>
            </p:cNvPr>
            <p:cNvSpPr/>
            <p:nvPr/>
          </p:nvSpPr>
          <p:spPr>
            <a:xfrm>
              <a:off x="1405005" y="1400840"/>
              <a:ext cx="52498" cy="226017"/>
            </a:xfrm>
            <a:custGeom>
              <a:avLst/>
              <a:gdLst/>
              <a:ahLst/>
              <a:cxnLst/>
              <a:rect l="l" t="t" r="r" b="b"/>
              <a:pathLst>
                <a:path w="1638" h="7052" extrusionOk="0">
                  <a:moveTo>
                    <a:pt x="1036" y="0"/>
                  </a:moveTo>
                  <a:lnTo>
                    <a:pt x="1036" y="0"/>
                  </a:lnTo>
                  <a:cubicBezTo>
                    <a:pt x="1020" y="17"/>
                    <a:pt x="1003" y="34"/>
                    <a:pt x="1003" y="67"/>
                  </a:cubicBezTo>
                  <a:cubicBezTo>
                    <a:pt x="1020" y="50"/>
                    <a:pt x="1036" y="17"/>
                    <a:pt x="1036" y="0"/>
                  </a:cubicBezTo>
                  <a:close/>
                  <a:moveTo>
                    <a:pt x="1003" y="67"/>
                  </a:moveTo>
                  <a:cubicBezTo>
                    <a:pt x="969" y="100"/>
                    <a:pt x="936" y="167"/>
                    <a:pt x="886" y="251"/>
                  </a:cubicBezTo>
                  <a:cubicBezTo>
                    <a:pt x="769" y="501"/>
                    <a:pt x="669" y="735"/>
                    <a:pt x="585" y="1003"/>
                  </a:cubicBezTo>
                  <a:cubicBezTo>
                    <a:pt x="0" y="2690"/>
                    <a:pt x="151" y="4562"/>
                    <a:pt x="1020" y="6149"/>
                  </a:cubicBezTo>
                  <a:cubicBezTo>
                    <a:pt x="1153" y="6383"/>
                    <a:pt x="1287" y="6600"/>
                    <a:pt x="1454" y="6817"/>
                  </a:cubicBezTo>
                  <a:cubicBezTo>
                    <a:pt x="1504" y="6901"/>
                    <a:pt x="1554" y="6951"/>
                    <a:pt x="1588" y="7001"/>
                  </a:cubicBezTo>
                  <a:cubicBezTo>
                    <a:pt x="1604" y="7018"/>
                    <a:pt x="1621" y="7034"/>
                    <a:pt x="1638" y="7051"/>
                  </a:cubicBezTo>
                  <a:cubicBezTo>
                    <a:pt x="1621" y="7034"/>
                    <a:pt x="1604" y="7001"/>
                    <a:pt x="1588" y="6984"/>
                  </a:cubicBezTo>
                  <a:cubicBezTo>
                    <a:pt x="1571" y="6951"/>
                    <a:pt x="1521" y="6884"/>
                    <a:pt x="1471" y="6801"/>
                  </a:cubicBezTo>
                  <a:cubicBezTo>
                    <a:pt x="1320" y="6583"/>
                    <a:pt x="1187" y="6366"/>
                    <a:pt x="1070" y="6116"/>
                  </a:cubicBezTo>
                  <a:cubicBezTo>
                    <a:pt x="234" y="4545"/>
                    <a:pt x="67" y="2707"/>
                    <a:pt x="635" y="1019"/>
                  </a:cubicBezTo>
                  <a:cubicBezTo>
                    <a:pt x="702" y="752"/>
                    <a:pt x="802" y="501"/>
                    <a:pt x="919" y="268"/>
                  </a:cubicBezTo>
                  <a:cubicBezTo>
                    <a:pt x="953" y="184"/>
                    <a:pt x="986" y="117"/>
                    <a:pt x="1003" y="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59;p60">
              <a:extLst>
                <a:ext uri="{FF2B5EF4-FFF2-40B4-BE49-F238E27FC236}">
                  <a16:creationId xmlns:a16="http://schemas.microsoft.com/office/drawing/2014/main" id="{8C97A422-A4E7-48C0-8247-AAAFB52F7C12}"/>
                </a:ext>
              </a:extLst>
            </p:cNvPr>
            <p:cNvSpPr/>
            <p:nvPr/>
          </p:nvSpPr>
          <p:spPr>
            <a:xfrm>
              <a:off x="1457471" y="1372347"/>
              <a:ext cx="10737" cy="12435"/>
            </a:xfrm>
            <a:custGeom>
              <a:avLst/>
              <a:gdLst/>
              <a:ahLst/>
              <a:cxnLst/>
              <a:rect l="l" t="t" r="r" b="b"/>
              <a:pathLst>
                <a:path w="335" h="388" extrusionOk="0">
                  <a:moveTo>
                    <a:pt x="313" y="1"/>
                  </a:moveTo>
                  <a:cubicBezTo>
                    <a:pt x="289" y="1"/>
                    <a:pt x="191" y="52"/>
                    <a:pt x="118" y="154"/>
                  </a:cubicBezTo>
                  <a:cubicBezTo>
                    <a:pt x="34" y="271"/>
                    <a:pt x="1" y="388"/>
                    <a:pt x="17" y="388"/>
                  </a:cubicBezTo>
                  <a:cubicBezTo>
                    <a:pt x="51" y="388"/>
                    <a:pt x="101" y="304"/>
                    <a:pt x="168" y="204"/>
                  </a:cubicBezTo>
                  <a:cubicBezTo>
                    <a:pt x="251" y="87"/>
                    <a:pt x="335" y="20"/>
                    <a:pt x="318" y="4"/>
                  </a:cubicBezTo>
                  <a:cubicBezTo>
                    <a:pt x="318" y="2"/>
                    <a:pt x="316"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0;p60">
              <a:extLst>
                <a:ext uri="{FF2B5EF4-FFF2-40B4-BE49-F238E27FC236}">
                  <a16:creationId xmlns:a16="http://schemas.microsoft.com/office/drawing/2014/main" id="{438DD718-0F1E-4DD3-88BB-7B7F2A517F5B}"/>
                </a:ext>
              </a:extLst>
            </p:cNvPr>
            <p:cNvSpPr/>
            <p:nvPr/>
          </p:nvSpPr>
          <p:spPr>
            <a:xfrm>
              <a:off x="1249691" y="1602178"/>
              <a:ext cx="18781" cy="151052"/>
            </a:xfrm>
            <a:custGeom>
              <a:avLst/>
              <a:gdLst/>
              <a:ahLst/>
              <a:cxnLst/>
              <a:rect l="l" t="t" r="r" b="b"/>
              <a:pathLst>
                <a:path w="586" h="4713" extrusionOk="0">
                  <a:moveTo>
                    <a:pt x="1" y="1"/>
                  </a:moveTo>
                  <a:cubicBezTo>
                    <a:pt x="1" y="67"/>
                    <a:pt x="18" y="118"/>
                    <a:pt x="18" y="184"/>
                  </a:cubicBezTo>
                  <a:cubicBezTo>
                    <a:pt x="51" y="318"/>
                    <a:pt x="68" y="485"/>
                    <a:pt x="101" y="686"/>
                  </a:cubicBezTo>
                  <a:cubicBezTo>
                    <a:pt x="168" y="1120"/>
                    <a:pt x="268" y="1705"/>
                    <a:pt x="335" y="2357"/>
                  </a:cubicBezTo>
                  <a:cubicBezTo>
                    <a:pt x="419" y="3008"/>
                    <a:pt x="485" y="3593"/>
                    <a:pt x="519" y="4027"/>
                  </a:cubicBezTo>
                  <a:lnTo>
                    <a:pt x="569" y="4529"/>
                  </a:lnTo>
                  <a:cubicBezTo>
                    <a:pt x="569" y="4595"/>
                    <a:pt x="569" y="4646"/>
                    <a:pt x="586" y="4712"/>
                  </a:cubicBezTo>
                  <a:cubicBezTo>
                    <a:pt x="586" y="4646"/>
                    <a:pt x="586" y="4595"/>
                    <a:pt x="586" y="4529"/>
                  </a:cubicBezTo>
                  <a:cubicBezTo>
                    <a:pt x="586" y="4412"/>
                    <a:pt x="569" y="4228"/>
                    <a:pt x="569" y="4011"/>
                  </a:cubicBezTo>
                  <a:cubicBezTo>
                    <a:pt x="535" y="3593"/>
                    <a:pt x="485" y="2991"/>
                    <a:pt x="402" y="2340"/>
                  </a:cubicBezTo>
                  <a:cubicBezTo>
                    <a:pt x="335" y="1688"/>
                    <a:pt x="235" y="1103"/>
                    <a:pt x="151" y="686"/>
                  </a:cubicBezTo>
                  <a:cubicBezTo>
                    <a:pt x="118" y="468"/>
                    <a:pt x="84" y="301"/>
                    <a:pt x="51" y="184"/>
                  </a:cubicBezTo>
                  <a:cubicBezTo>
                    <a:pt x="34" y="118"/>
                    <a:pt x="18"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1;p60">
              <a:extLst>
                <a:ext uri="{FF2B5EF4-FFF2-40B4-BE49-F238E27FC236}">
                  <a16:creationId xmlns:a16="http://schemas.microsoft.com/office/drawing/2014/main" id="{CCD9D51C-9E04-4A2C-9EE6-F669AEB3BEA8}"/>
                </a:ext>
              </a:extLst>
            </p:cNvPr>
            <p:cNvSpPr/>
            <p:nvPr/>
          </p:nvSpPr>
          <p:spPr>
            <a:xfrm>
              <a:off x="1045148" y="1664835"/>
              <a:ext cx="367902" cy="191980"/>
            </a:xfrm>
            <a:custGeom>
              <a:avLst/>
              <a:gdLst/>
              <a:ahLst/>
              <a:cxnLst/>
              <a:rect l="l" t="t" r="r" b="b"/>
              <a:pathLst>
                <a:path w="11479" h="5990" extrusionOk="0">
                  <a:moveTo>
                    <a:pt x="2273" y="0"/>
                  </a:moveTo>
                  <a:lnTo>
                    <a:pt x="234" y="686"/>
                  </a:lnTo>
                  <a:cubicBezTo>
                    <a:pt x="234" y="686"/>
                    <a:pt x="0" y="1371"/>
                    <a:pt x="1354" y="4612"/>
                  </a:cubicBezTo>
                  <a:cubicBezTo>
                    <a:pt x="1782" y="5641"/>
                    <a:pt x="2842" y="5989"/>
                    <a:pt x="4079" y="5989"/>
                  </a:cubicBezTo>
                  <a:cubicBezTo>
                    <a:pt x="6659" y="5989"/>
                    <a:pt x="10009" y="4478"/>
                    <a:pt x="10009" y="4478"/>
                  </a:cubicBezTo>
                  <a:lnTo>
                    <a:pt x="10460" y="4311"/>
                  </a:lnTo>
                  <a:cubicBezTo>
                    <a:pt x="11028" y="4044"/>
                    <a:pt x="11212" y="3125"/>
                    <a:pt x="11195" y="2991"/>
                  </a:cubicBezTo>
                  <a:cubicBezTo>
                    <a:pt x="11187" y="2937"/>
                    <a:pt x="11063" y="2922"/>
                    <a:pt x="10933" y="2922"/>
                  </a:cubicBezTo>
                  <a:cubicBezTo>
                    <a:pt x="10784" y="2922"/>
                    <a:pt x="10627" y="2941"/>
                    <a:pt x="10627" y="2941"/>
                  </a:cubicBezTo>
                  <a:cubicBezTo>
                    <a:pt x="10777" y="2891"/>
                    <a:pt x="10928" y="2824"/>
                    <a:pt x="11078" y="2757"/>
                  </a:cubicBezTo>
                  <a:cubicBezTo>
                    <a:pt x="11295" y="2657"/>
                    <a:pt x="11446" y="2457"/>
                    <a:pt x="11479" y="2223"/>
                  </a:cubicBezTo>
                  <a:lnTo>
                    <a:pt x="11479" y="2223"/>
                  </a:lnTo>
                  <a:cubicBezTo>
                    <a:pt x="11479" y="2223"/>
                    <a:pt x="10894" y="2440"/>
                    <a:pt x="10577" y="2523"/>
                  </a:cubicBezTo>
                  <a:cubicBezTo>
                    <a:pt x="10427" y="2568"/>
                    <a:pt x="10160" y="2654"/>
                    <a:pt x="9971" y="2654"/>
                  </a:cubicBezTo>
                  <a:cubicBezTo>
                    <a:pt x="9803" y="2654"/>
                    <a:pt x="9697" y="2585"/>
                    <a:pt x="9791" y="2356"/>
                  </a:cubicBezTo>
                  <a:cubicBezTo>
                    <a:pt x="9908" y="2089"/>
                    <a:pt x="10075" y="1855"/>
                    <a:pt x="10293" y="1655"/>
                  </a:cubicBezTo>
                  <a:cubicBezTo>
                    <a:pt x="10346" y="1570"/>
                    <a:pt x="10291" y="1471"/>
                    <a:pt x="10192" y="1471"/>
                  </a:cubicBezTo>
                  <a:cubicBezTo>
                    <a:pt x="10135" y="1471"/>
                    <a:pt x="10065" y="1503"/>
                    <a:pt x="9992" y="1588"/>
                  </a:cubicBezTo>
                  <a:cubicBezTo>
                    <a:pt x="9825" y="1688"/>
                    <a:pt x="9691" y="1822"/>
                    <a:pt x="9557" y="1955"/>
                  </a:cubicBezTo>
                  <a:cubicBezTo>
                    <a:pt x="9474" y="2072"/>
                    <a:pt x="9390" y="2223"/>
                    <a:pt x="9307" y="2340"/>
                  </a:cubicBezTo>
                  <a:cubicBezTo>
                    <a:pt x="9207" y="2473"/>
                    <a:pt x="9106" y="2574"/>
                    <a:pt x="9039" y="2657"/>
                  </a:cubicBezTo>
                  <a:cubicBezTo>
                    <a:pt x="8362" y="2893"/>
                    <a:pt x="6592" y="3441"/>
                    <a:pt x="4786" y="3441"/>
                  </a:cubicBezTo>
                  <a:cubicBezTo>
                    <a:pt x="4544" y="3441"/>
                    <a:pt x="4301" y="3431"/>
                    <a:pt x="4060" y="3409"/>
                  </a:cubicBezTo>
                  <a:cubicBezTo>
                    <a:pt x="3709" y="3376"/>
                    <a:pt x="2273" y="0"/>
                    <a:pt x="22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2;p60">
              <a:extLst>
                <a:ext uri="{FF2B5EF4-FFF2-40B4-BE49-F238E27FC236}">
                  <a16:creationId xmlns:a16="http://schemas.microsoft.com/office/drawing/2014/main" id="{3D3B2A50-32A8-4D3F-872C-23479CFBDB7B}"/>
                </a:ext>
              </a:extLst>
            </p:cNvPr>
            <p:cNvSpPr/>
            <p:nvPr/>
          </p:nvSpPr>
          <p:spPr>
            <a:xfrm>
              <a:off x="1004444" y="1571121"/>
              <a:ext cx="140860" cy="163904"/>
            </a:xfrm>
            <a:custGeom>
              <a:avLst/>
              <a:gdLst/>
              <a:ahLst/>
              <a:cxnLst/>
              <a:rect l="l" t="t" r="r" b="b"/>
              <a:pathLst>
                <a:path w="4395" h="5114" extrusionOk="0">
                  <a:moveTo>
                    <a:pt x="3075" y="1"/>
                  </a:moveTo>
                  <a:lnTo>
                    <a:pt x="1905" y="251"/>
                  </a:lnTo>
                  <a:cubicBezTo>
                    <a:pt x="0" y="1204"/>
                    <a:pt x="1504" y="5113"/>
                    <a:pt x="1504" y="5113"/>
                  </a:cubicBezTo>
                  <a:lnTo>
                    <a:pt x="4395" y="3977"/>
                  </a:lnTo>
                  <a:lnTo>
                    <a:pt x="307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3;p60">
              <a:extLst>
                <a:ext uri="{FF2B5EF4-FFF2-40B4-BE49-F238E27FC236}">
                  <a16:creationId xmlns:a16="http://schemas.microsoft.com/office/drawing/2014/main" id="{40412377-5631-47CE-B92E-F8ABF071296C}"/>
                </a:ext>
              </a:extLst>
            </p:cNvPr>
            <p:cNvSpPr/>
            <p:nvPr/>
          </p:nvSpPr>
          <p:spPr>
            <a:xfrm>
              <a:off x="1077807" y="1552308"/>
              <a:ext cx="73394" cy="141469"/>
            </a:xfrm>
            <a:custGeom>
              <a:avLst/>
              <a:gdLst/>
              <a:ahLst/>
              <a:cxnLst/>
              <a:rect l="l" t="t" r="r" b="b"/>
              <a:pathLst>
                <a:path w="2290" h="4414" extrusionOk="0">
                  <a:moveTo>
                    <a:pt x="251" y="1"/>
                  </a:moveTo>
                  <a:cubicBezTo>
                    <a:pt x="235" y="1"/>
                    <a:pt x="218" y="1"/>
                    <a:pt x="201" y="3"/>
                  </a:cubicBezTo>
                  <a:cubicBezTo>
                    <a:pt x="151" y="3"/>
                    <a:pt x="101" y="19"/>
                    <a:pt x="50" y="36"/>
                  </a:cubicBezTo>
                  <a:cubicBezTo>
                    <a:pt x="17" y="53"/>
                    <a:pt x="0" y="70"/>
                    <a:pt x="0" y="70"/>
                  </a:cubicBezTo>
                  <a:cubicBezTo>
                    <a:pt x="67" y="36"/>
                    <a:pt x="134" y="36"/>
                    <a:pt x="201" y="19"/>
                  </a:cubicBezTo>
                  <a:cubicBezTo>
                    <a:pt x="385" y="19"/>
                    <a:pt x="552" y="120"/>
                    <a:pt x="669" y="253"/>
                  </a:cubicBezTo>
                  <a:cubicBezTo>
                    <a:pt x="819" y="487"/>
                    <a:pt x="936" y="738"/>
                    <a:pt x="1003" y="1005"/>
                  </a:cubicBezTo>
                  <a:lnTo>
                    <a:pt x="1337" y="1974"/>
                  </a:lnTo>
                  <a:cubicBezTo>
                    <a:pt x="1571" y="2659"/>
                    <a:pt x="1788" y="3278"/>
                    <a:pt x="1955" y="3729"/>
                  </a:cubicBezTo>
                  <a:cubicBezTo>
                    <a:pt x="2005" y="3896"/>
                    <a:pt x="2089" y="4080"/>
                    <a:pt x="2156" y="4247"/>
                  </a:cubicBezTo>
                  <a:cubicBezTo>
                    <a:pt x="2189" y="4297"/>
                    <a:pt x="2223" y="4330"/>
                    <a:pt x="2256" y="4380"/>
                  </a:cubicBezTo>
                  <a:cubicBezTo>
                    <a:pt x="2273" y="4397"/>
                    <a:pt x="2289" y="4414"/>
                    <a:pt x="2289" y="4414"/>
                  </a:cubicBezTo>
                  <a:cubicBezTo>
                    <a:pt x="2289" y="4414"/>
                    <a:pt x="2239" y="4347"/>
                    <a:pt x="2189" y="4230"/>
                  </a:cubicBezTo>
                  <a:cubicBezTo>
                    <a:pt x="2122" y="4113"/>
                    <a:pt x="2072" y="3929"/>
                    <a:pt x="2005" y="3712"/>
                  </a:cubicBezTo>
                  <a:cubicBezTo>
                    <a:pt x="1855" y="3261"/>
                    <a:pt x="1638" y="2643"/>
                    <a:pt x="1404" y="1958"/>
                  </a:cubicBezTo>
                  <a:lnTo>
                    <a:pt x="1070" y="989"/>
                  </a:lnTo>
                  <a:cubicBezTo>
                    <a:pt x="986" y="721"/>
                    <a:pt x="869" y="454"/>
                    <a:pt x="702" y="220"/>
                  </a:cubicBezTo>
                  <a:cubicBezTo>
                    <a:pt x="595" y="82"/>
                    <a:pt x="432"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64;p60">
              <a:extLst>
                <a:ext uri="{FF2B5EF4-FFF2-40B4-BE49-F238E27FC236}">
                  <a16:creationId xmlns:a16="http://schemas.microsoft.com/office/drawing/2014/main" id="{88620682-8980-444B-9ECC-29955E17CE51}"/>
                </a:ext>
              </a:extLst>
            </p:cNvPr>
            <p:cNvSpPr/>
            <p:nvPr/>
          </p:nvSpPr>
          <p:spPr>
            <a:xfrm>
              <a:off x="1052647" y="1695892"/>
              <a:ext cx="96406" cy="39133"/>
            </a:xfrm>
            <a:custGeom>
              <a:avLst/>
              <a:gdLst/>
              <a:ahLst/>
              <a:cxnLst/>
              <a:rect l="l" t="t" r="r" b="b"/>
              <a:pathLst>
                <a:path w="3008" h="1221" extrusionOk="0">
                  <a:moveTo>
                    <a:pt x="3008" y="1"/>
                  </a:moveTo>
                  <a:cubicBezTo>
                    <a:pt x="2857" y="51"/>
                    <a:pt x="2724" y="118"/>
                    <a:pt x="2573" y="184"/>
                  </a:cubicBezTo>
                  <a:cubicBezTo>
                    <a:pt x="2306" y="318"/>
                    <a:pt x="1938" y="468"/>
                    <a:pt x="1521" y="636"/>
                  </a:cubicBezTo>
                  <a:cubicBezTo>
                    <a:pt x="1103" y="803"/>
                    <a:pt x="719" y="953"/>
                    <a:pt x="434" y="1053"/>
                  </a:cubicBezTo>
                  <a:cubicBezTo>
                    <a:pt x="284" y="1103"/>
                    <a:pt x="134" y="1153"/>
                    <a:pt x="0" y="1220"/>
                  </a:cubicBezTo>
                  <a:cubicBezTo>
                    <a:pt x="33" y="1220"/>
                    <a:pt x="84" y="1204"/>
                    <a:pt x="117" y="1204"/>
                  </a:cubicBezTo>
                  <a:cubicBezTo>
                    <a:pt x="201" y="1170"/>
                    <a:pt x="318" y="1137"/>
                    <a:pt x="451" y="1103"/>
                  </a:cubicBezTo>
                  <a:cubicBezTo>
                    <a:pt x="735" y="1003"/>
                    <a:pt x="1120" y="869"/>
                    <a:pt x="1537" y="702"/>
                  </a:cubicBezTo>
                  <a:cubicBezTo>
                    <a:pt x="1955" y="535"/>
                    <a:pt x="2323" y="368"/>
                    <a:pt x="2590" y="235"/>
                  </a:cubicBezTo>
                  <a:cubicBezTo>
                    <a:pt x="2724" y="168"/>
                    <a:pt x="2824" y="118"/>
                    <a:pt x="2907" y="67"/>
                  </a:cubicBezTo>
                  <a:cubicBezTo>
                    <a:pt x="2941" y="51"/>
                    <a:pt x="2974" y="34"/>
                    <a:pt x="3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65;p60">
              <a:extLst>
                <a:ext uri="{FF2B5EF4-FFF2-40B4-BE49-F238E27FC236}">
                  <a16:creationId xmlns:a16="http://schemas.microsoft.com/office/drawing/2014/main" id="{88CC6612-94FB-49B2-AB6F-6F6A8DCCE6D5}"/>
                </a:ext>
              </a:extLst>
            </p:cNvPr>
            <p:cNvSpPr/>
            <p:nvPr/>
          </p:nvSpPr>
          <p:spPr>
            <a:xfrm>
              <a:off x="1060115" y="1711436"/>
              <a:ext cx="7532" cy="19294"/>
            </a:xfrm>
            <a:custGeom>
              <a:avLst/>
              <a:gdLst/>
              <a:ahLst/>
              <a:cxnLst/>
              <a:rect l="l" t="t" r="r" b="b"/>
              <a:pathLst>
                <a:path w="235" h="602" extrusionOk="0">
                  <a:moveTo>
                    <a:pt x="1" y="0"/>
                  </a:moveTo>
                  <a:lnTo>
                    <a:pt x="1" y="0"/>
                  </a:lnTo>
                  <a:cubicBezTo>
                    <a:pt x="34" y="217"/>
                    <a:pt x="118" y="418"/>
                    <a:pt x="235" y="602"/>
                  </a:cubicBezTo>
                  <a:cubicBezTo>
                    <a:pt x="201" y="384"/>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66;p60">
              <a:extLst>
                <a:ext uri="{FF2B5EF4-FFF2-40B4-BE49-F238E27FC236}">
                  <a16:creationId xmlns:a16="http://schemas.microsoft.com/office/drawing/2014/main" id="{42F1656D-C2B3-4778-85DF-5D2932405B1E}"/>
                </a:ext>
              </a:extLst>
            </p:cNvPr>
            <p:cNvSpPr/>
            <p:nvPr/>
          </p:nvSpPr>
          <p:spPr>
            <a:xfrm>
              <a:off x="1080467" y="1704449"/>
              <a:ext cx="7019" cy="18301"/>
            </a:xfrm>
            <a:custGeom>
              <a:avLst/>
              <a:gdLst/>
              <a:ahLst/>
              <a:cxnLst/>
              <a:rect l="l" t="t" r="r" b="b"/>
              <a:pathLst>
                <a:path w="219" h="571" extrusionOk="0">
                  <a:moveTo>
                    <a:pt x="1" y="1"/>
                  </a:moveTo>
                  <a:cubicBezTo>
                    <a:pt x="1" y="101"/>
                    <a:pt x="18" y="218"/>
                    <a:pt x="51" y="302"/>
                  </a:cubicBezTo>
                  <a:cubicBezTo>
                    <a:pt x="114" y="458"/>
                    <a:pt x="191" y="571"/>
                    <a:pt x="214" y="571"/>
                  </a:cubicBezTo>
                  <a:cubicBezTo>
                    <a:pt x="216" y="571"/>
                    <a:pt x="217" y="570"/>
                    <a:pt x="218" y="569"/>
                  </a:cubicBezTo>
                  <a:cubicBezTo>
                    <a:pt x="168" y="385"/>
                    <a:pt x="101"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67;p60">
              <a:extLst>
                <a:ext uri="{FF2B5EF4-FFF2-40B4-BE49-F238E27FC236}">
                  <a16:creationId xmlns:a16="http://schemas.microsoft.com/office/drawing/2014/main" id="{E11AB2E6-F631-4365-8D75-5E560FA9FFBC}"/>
                </a:ext>
              </a:extLst>
            </p:cNvPr>
            <p:cNvSpPr/>
            <p:nvPr/>
          </p:nvSpPr>
          <p:spPr>
            <a:xfrm>
              <a:off x="1100818" y="1695347"/>
              <a:ext cx="7019" cy="18781"/>
            </a:xfrm>
            <a:custGeom>
              <a:avLst/>
              <a:gdLst/>
              <a:ahLst/>
              <a:cxnLst/>
              <a:rect l="l" t="t" r="r" b="b"/>
              <a:pathLst>
                <a:path w="219" h="586" extrusionOk="0">
                  <a:moveTo>
                    <a:pt x="1" y="1"/>
                  </a:moveTo>
                  <a:cubicBezTo>
                    <a:pt x="1" y="218"/>
                    <a:pt x="68" y="419"/>
                    <a:pt x="218" y="586"/>
                  </a:cubicBezTo>
                  <a:cubicBezTo>
                    <a:pt x="151" y="385"/>
                    <a:pt x="84"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68;p60">
              <a:extLst>
                <a:ext uri="{FF2B5EF4-FFF2-40B4-BE49-F238E27FC236}">
                  <a16:creationId xmlns:a16="http://schemas.microsoft.com/office/drawing/2014/main" id="{69766195-78A2-4DE4-9FE6-8E87B3B8A29C}"/>
                </a:ext>
              </a:extLst>
            </p:cNvPr>
            <p:cNvSpPr/>
            <p:nvPr/>
          </p:nvSpPr>
          <p:spPr>
            <a:xfrm>
              <a:off x="1123318" y="1685187"/>
              <a:ext cx="6474" cy="19839"/>
            </a:xfrm>
            <a:custGeom>
              <a:avLst/>
              <a:gdLst/>
              <a:ahLst/>
              <a:cxnLst/>
              <a:rect l="l" t="t" r="r" b="b"/>
              <a:pathLst>
                <a:path w="202" h="619" extrusionOk="0">
                  <a:moveTo>
                    <a:pt x="1" y="0"/>
                  </a:moveTo>
                  <a:cubicBezTo>
                    <a:pt x="17" y="218"/>
                    <a:pt x="84" y="435"/>
                    <a:pt x="201" y="619"/>
                  </a:cubicBezTo>
                  <a:cubicBezTo>
                    <a:pt x="184" y="401"/>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69;p60">
              <a:extLst>
                <a:ext uri="{FF2B5EF4-FFF2-40B4-BE49-F238E27FC236}">
                  <a16:creationId xmlns:a16="http://schemas.microsoft.com/office/drawing/2014/main" id="{50B7651B-E8C1-4B54-B841-CD7622B53173}"/>
                </a:ext>
              </a:extLst>
            </p:cNvPr>
            <p:cNvSpPr/>
            <p:nvPr/>
          </p:nvSpPr>
          <p:spPr>
            <a:xfrm>
              <a:off x="1267382" y="1715699"/>
              <a:ext cx="71792" cy="23076"/>
            </a:xfrm>
            <a:custGeom>
              <a:avLst/>
              <a:gdLst/>
              <a:ahLst/>
              <a:cxnLst/>
              <a:rect l="l" t="t" r="r" b="b"/>
              <a:pathLst>
                <a:path w="2240" h="720" extrusionOk="0">
                  <a:moveTo>
                    <a:pt x="2239" y="1"/>
                  </a:moveTo>
                  <a:lnTo>
                    <a:pt x="2239" y="1"/>
                  </a:lnTo>
                  <a:cubicBezTo>
                    <a:pt x="1855" y="84"/>
                    <a:pt x="1487" y="185"/>
                    <a:pt x="1103" y="318"/>
                  </a:cubicBezTo>
                  <a:cubicBezTo>
                    <a:pt x="735" y="435"/>
                    <a:pt x="368" y="552"/>
                    <a:pt x="0" y="719"/>
                  </a:cubicBezTo>
                  <a:cubicBezTo>
                    <a:pt x="384" y="619"/>
                    <a:pt x="752" y="519"/>
                    <a:pt x="1136" y="385"/>
                  </a:cubicBezTo>
                  <a:cubicBezTo>
                    <a:pt x="1504" y="285"/>
                    <a:pt x="1872" y="151"/>
                    <a:pt x="2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0;p60">
              <a:extLst>
                <a:ext uri="{FF2B5EF4-FFF2-40B4-BE49-F238E27FC236}">
                  <a16:creationId xmlns:a16="http://schemas.microsoft.com/office/drawing/2014/main" id="{52C049E1-FE44-4E37-8527-42B3307B7629}"/>
                </a:ext>
              </a:extLst>
            </p:cNvPr>
            <p:cNvSpPr/>
            <p:nvPr/>
          </p:nvSpPr>
          <p:spPr>
            <a:xfrm>
              <a:off x="1275940" y="1715699"/>
              <a:ext cx="7532" cy="15031"/>
            </a:xfrm>
            <a:custGeom>
              <a:avLst/>
              <a:gdLst/>
              <a:ahLst/>
              <a:cxnLst/>
              <a:rect l="l" t="t" r="r" b="b"/>
              <a:pathLst>
                <a:path w="235" h="469" extrusionOk="0">
                  <a:moveTo>
                    <a:pt x="17" y="1"/>
                  </a:moveTo>
                  <a:cubicBezTo>
                    <a:pt x="1" y="18"/>
                    <a:pt x="34" y="118"/>
                    <a:pt x="84" y="251"/>
                  </a:cubicBezTo>
                  <a:cubicBezTo>
                    <a:pt x="134" y="368"/>
                    <a:pt x="201" y="469"/>
                    <a:pt x="218" y="469"/>
                  </a:cubicBezTo>
                  <a:cubicBezTo>
                    <a:pt x="234" y="452"/>
                    <a:pt x="201" y="352"/>
                    <a:pt x="151" y="218"/>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1;p60">
              <a:extLst>
                <a:ext uri="{FF2B5EF4-FFF2-40B4-BE49-F238E27FC236}">
                  <a16:creationId xmlns:a16="http://schemas.microsoft.com/office/drawing/2014/main" id="{04D7F5D3-8510-4500-A4E9-5F2767B405F5}"/>
                </a:ext>
              </a:extLst>
            </p:cNvPr>
            <p:cNvSpPr/>
            <p:nvPr/>
          </p:nvSpPr>
          <p:spPr>
            <a:xfrm>
              <a:off x="1295747" y="1708744"/>
              <a:ext cx="5384" cy="17692"/>
            </a:xfrm>
            <a:custGeom>
              <a:avLst/>
              <a:gdLst/>
              <a:ahLst/>
              <a:cxnLst/>
              <a:rect l="l" t="t" r="r" b="b"/>
              <a:pathLst>
                <a:path w="168" h="552" extrusionOk="0">
                  <a:moveTo>
                    <a:pt x="17" y="1"/>
                  </a:moveTo>
                  <a:cubicBezTo>
                    <a:pt x="1" y="101"/>
                    <a:pt x="1" y="201"/>
                    <a:pt x="34" y="285"/>
                  </a:cubicBezTo>
                  <a:cubicBezTo>
                    <a:pt x="84" y="435"/>
                    <a:pt x="151" y="552"/>
                    <a:pt x="168" y="552"/>
                  </a:cubicBezTo>
                  <a:cubicBezTo>
                    <a:pt x="168" y="452"/>
                    <a:pt x="134" y="351"/>
                    <a:pt x="101" y="268"/>
                  </a:cubicBezTo>
                  <a:cubicBezTo>
                    <a:pt x="68" y="118"/>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2;p60">
              <a:extLst>
                <a:ext uri="{FF2B5EF4-FFF2-40B4-BE49-F238E27FC236}">
                  <a16:creationId xmlns:a16="http://schemas.microsoft.com/office/drawing/2014/main" id="{40BCB9B4-CF62-4272-9146-80A3E103DDF3}"/>
                </a:ext>
              </a:extLst>
            </p:cNvPr>
            <p:cNvSpPr/>
            <p:nvPr/>
          </p:nvSpPr>
          <p:spPr>
            <a:xfrm>
              <a:off x="1316643" y="1702334"/>
              <a:ext cx="3782" cy="17692"/>
            </a:xfrm>
            <a:custGeom>
              <a:avLst/>
              <a:gdLst/>
              <a:ahLst/>
              <a:cxnLst/>
              <a:rect l="l" t="t" r="r" b="b"/>
              <a:pathLst>
                <a:path w="118" h="552" extrusionOk="0">
                  <a:moveTo>
                    <a:pt x="0" y="0"/>
                  </a:moveTo>
                  <a:cubicBezTo>
                    <a:pt x="0" y="184"/>
                    <a:pt x="34" y="384"/>
                    <a:pt x="117" y="551"/>
                  </a:cubicBezTo>
                  <a:cubicBezTo>
                    <a:pt x="117" y="368"/>
                    <a:pt x="8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3;p60">
              <a:extLst>
                <a:ext uri="{FF2B5EF4-FFF2-40B4-BE49-F238E27FC236}">
                  <a16:creationId xmlns:a16="http://schemas.microsoft.com/office/drawing/2014/main" id="{F8EE9DF2-EB33-4D18-930C-68D037B47367}"/>
                </a:ext>
              </a:extLst>
            </p:cNvPr>
            <p:cNvSpPr/>
            <p:nvPr/>
          </p:nvSpPr>
          <p:spPr>
            <a:xfrm>
              <a:off x="1127067" y="1532565"/>
              <a:ext cx="2724" cy="10192"/>
            </a:xfrm>
            <a:custGeom>
              <a:avLst/>
              <a:gdLst/>
              <a:ahLst/>
              <a:cxnLst/>
              <a:rect l="l" t="t" r="r" b="b"/>
              <a:pathLst>
                <a:path w="85" h="318" extrusionOk="0">
                  <a:moveTo>
                    <a:pt x="51" y="0"/>
                  </a:moveTo>
                  <a:cubicBezTo>
                    <a:pt x="34" y="0"/>
                    <a:pt x="17" y="67"/>
                    <a:pt x="17" y="151"/>
                  </a:cubicBezTo>
                  <a:cubicBezTo>
                    <a:pt x="1" y="251"/>
                    <a:pt x="17" y="318"/>
                    <a:pt x="34" y="318"/>
                  </a:cubicBezTo>
                  <a:cubicBezTo>
                    <a:pt x="51" y="318"/>
                    <a:pt x="67" y="251"/>
                    <a:pt x="84" y="168"/>
                  </a:cubicBezTo>
                  <a:cubicBezTo>
                    <a:pt x="84" y="67"/>
                    <a:pt x="84"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4;p60">
              <a:extLst>
                <a:ext uri="{FF2B5EF4-FFF2-40B4-BE49-F238E27FC236}">
                  <a16:creationId xmlns:a16="http://schemas.microsoft.com/office/drawing/2014/main" id="{56404B8A-3AFC-4899-8675-9268D4FC236C}"/>
                </a:ext>
              </a:extLst>
            </p:cNvPr>
            <p:cNvSpPr/>
            <p:nvPr/>
          </p:nvSpPr>
          <p:spPr>
            <a:xfrm>
              <a:off x="1145817" y="1533623"/>
              <a:ext cx="2692" cy="10224"/>
            </a:xfrm>
            <a:custGeom>
              <a:avLst/>
              <a:gdLst/>
              <a:ahLst/>
              <a:cxnLst/>
              <a:rect l="l" t="t" r="r" b="b"/>
              <a:pathLst>
                <a:path w="84" h="319" extrusionOk="0">
                  <a:moveTo>
                    <a:pt x="34" y="1"/>
                  </a:moveTo>
                  <a:cubicBezTo>
                    <a:pt x="17" y="1"/>
                    <a:pt x="0" y="68"/>
                    <a:pt x="0" y="168"/>
                  </a:cubicBezTo>
                  <a:cubicBezTo>
                    <a:pt x="17" y="252"/>
                    <a:pt x="34" y="318"/>
                    <a:pt x="50" y="318"/>
                  </a:cubicBezTo>
                  <a:cubicBezTo>
                    <a:pt x="67" y="318"/>
                    <a:pt x="84" y="252"/>
                    <a:pt x="84" y="168"/>
                  </a:cubicBezTo>
                  <a:cubicBezTo>
                    <a:pt x="67" y="68"/>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75;p60">
              <a:extLst>
                <a:ext uri="{FF2B5EF4-FFF2-40B4-BE49-F238E27FC236}">
                  <a16:creationId xmlns:a16="http://schemas.microsoft.com/office/drawing/2014/main" id="{D4FB3DE0-2A77-4517-AE66-DFE58BF1C62D}"/>
                </a:ext>
              </a:extLst>
            </p:cNvPr>
            <p:cNvSpPr/>
            <p:nvPr/>
          </p:nvSpPr>
          <p:spPr>
            <a:xfrm>
              <a:off x="1161329" y="1535770"/>
              <a:ext cx="2179" cy="10737"/>
            </a:xfrm>
            <a:custGeom>
              <a:avLst/>
              <a:gdLst/>
              <a:ahLst/>
              <a:cxnLst/>
              <a:rect l="l" t="t" r="r" b="b"/>
              <a:pathLst>
                <a:path w="68" h="335" extrusionOk="0">
                  <a:moveTo>
                    <a:pt x="34" y="1"/>
                  </a:moveTo>
                  <a:cubicBezTo>
                    <a:pt x="18" y="1"/>
                    <a:pt x="1" y="84"/>
                    <a:pt x="1" y="168"/>
                  </a:cubicBezTo>
                  <a:cubicBezTo>
                    <a:pt x="1" y="268"/>
                    <a:pt x="1" y="335"/>
                    <a:pt x="34" y="335"/>
                  </a:cubicBezTo>
                  <a:cubicBezTo>
                    <a:pt x="51" y="335"/>
                    <a:pt x="68" y="268"/>
                    <a:pt x="68" y="168"/>
                  </a:cubicBezTo>
                  <a:cubicBezTo>
                    <a:pt x="68" y="84"/>
                    <a:pt x="5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76;p60">
              <a:extLst>
                <a:ext uri="{FF2B5EF4-FFF2-40B4-BE49-F238E27FC236}">
                  <a16:creationId xmlns:a16="http://schemas.microsoft.com/office/drawing/2014/main" id="{D7E7B4D4-6357-4F7E-AB12-57F1610E6BB1}"/>
                </a:ext>
              </a:extLst>
            </p:cNvPr>
            <p:cNvSpPr/>
            <p:nvPr/>
          </p:nvSpPr>
          <p:spPr>
            <a:xfrm>
              <a:off x="1180078" y="1536315"/>
              <a:ext cx="2724" cy="12339"/>
            </a:xfrm>
            <a:custGeom>
              <a:avLst/>
              <a:gdLst/>
              <a:ahLst/>
              <a:cxnLst/>
              <a:rect l="l" t="t" r="r" b="b"/>
              <a:pathLst>
                <a:path w="85" h="385" extrusionOk="0">
                  <a:moveTo>
                    <a:pt x="51" y="0"/>
                  </a:moveTo>
                  <a:cubicBezTo>
                    <a:pt x="34" y="0"/>
                    <a:pt x="1" y="84"/>
                    <a:pt x="1" y="201"/>
                  </a:cubicBezTo>
                  <a:cubicBezTo>
                    <a:pt x="17" y="301"/>
                    <a:pt x="51" y="385"/>
                    <a:pt x="68" y="385"/>
                  </a:cubicBezTo>
                  <a:cubicBezTo>
                    <a:pt x="84" y="385"/>
                    <a:pt x="84" y="301"/>
                    <a:pt x="68" y="184"/>
                  </a:cubicBezTo>
                  <a:cubicBezTo>
                    <a:pt x="68" y="84"/>
                    <a:pt x="68"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77;p60">
              <a:extLst>
                <a:ext uri="{FF2B5EF4-FFF2-40B4-BE49-F238E27FC236}">
                  <a16:creationId xmlns:a16="http://schemas.microsoft.com/office/drawing/2014/main" id="{C2148BD2-3083-42FA-8295-C98E2765FC10}"/>
                </a:ext>
              </a:extLst>
            </p:cNvPr>
            <p:cNvSpPr/>
            <p:nvPr/>
          </p:nvSpPr>
          <p:spPr>
            <a:xfrm>
              <a:off x="1196135" y="1536315"/>
              <a:ext cx="3269" cy="12339"/>
            </a:xfrm>
            <a:custGeom>
              <a:avLst/>
              <a:gdLst/>
              <a:ahLst/>
              <a:cxnLst/>
              <a:rect l="l" t="t" r="r" b="b"/>
              <a:pathLst>
                <a:path w="102" h="385" extrusionOk="0">
                  <a:moveTo>
                    <a:pt x="34" y="0"/>
                  </a:moveTo>
                  <a:cubicBezTo>
                    <a:pt x="18" y="0"/>
                    <a:pt x="1" y="84"/>
                    <a:pt x="18" y="201"/>
                  </a:cubicBezTo>
                  <a:cubicBezTo>
                    <a:pt x="34" y="301"/>
                    <a:pt x="68" y="385"/>
                    <a:pt x="84" y="385"/>
                  </a:cubicBezTo>
                  <a:cubicBezTo>
                    <a:pt x="101" y="385"/>
                    <a:pt x="101" y="301"/>
                    <a:pt x="84" y="184"/>
                  </a:cubicBezTo>
                  <a:cubicBezTo>
                    <a:pt x="84" y="84"/>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51D2DF-360D-41BB-B1C4-EA3E985EC889}"/>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i="1" dirty="0">
                <a:solidFill>
                  <a:srgbClr val="0070C0"/>
                </a:solidFill>
              </a:rPr>
              <a:t>Feasibility Study</a:t>
            </a:r>
          </a:p>
        </p:txBody>
      </p:sp>
      <p:sp>
        <p:nvSpPr>
          <p:cNvPr id="5" name="Rectangle 4">
            <a:extLst>
              <a:ext uri="{FF2B5EF4-FFF2-40B4-BE49-F238E27FC236}">
                <a16:creationId xmlns:a16="http://schemas.microsoft.com/office/drawing/2014/main" id="{04A0972F-4A12-4D82-BCBF-3DBCA76A5C1E}"/>
              </a:ext>
            </a:extLst>
          </p:cNvPr>
          <p:cNvSpPr/>
          <p:nvPr/>
        </p:nvSpPr>
        <p:spPr>
          <a:xfrm>
            <a:off x="304800" y="2494508"/>
            <a:ext cx="7467600" cy="1323439"/>
          </a:xfrm>
          <a:prstGeom prst="rect">
            <a:avLst/>
          </a:prstGeom>
        </p:spPr>
        <p:txBody>
          <a:bodyPr wrap="square">
            <a:spAutoFit/>
          </a:bodyPr>
          <a:lstStyle/>
          <a:p>
            <a:pPr marL="742950" indent="-285750">
              <a:buFont typeface="Arial" panose="020B0604020202020204" pitchFamily="34" charset="0"/>
              <a:buChar char="•"/>
            </a:pPr>
            <a:r>
              <a:rPr lang="en-US" sz="2000" dirty="0">
                <a:solidFill>
                  <a:srgbClr val="222222"/>
                </a:solidFill>
                <a:latin typeface="Times New Roman" panose="02020603050405020304" pitchFamily="18" charset="0"/>
              </a:rPr>
              <a:t>A feasibility study is an analysis that takes all of the projects relevant factors into account including economic, technical, legal, scheduling considerations – to ascertain the likelihood of completing the project successfully.</a:t>
            </a:r>
          </a:p>
        </p:txBody>
      </p:sp>
      <p:pic>
        <p:nvPicPr>
          <p:cNvPr id="6" name="Google Shape;226;p25">
            <a:extLst>
              <a:ext uri="{FF2B5EF4-FFF2-40B4-BE49-F238E27FC236}">
                <a16:creationId xmlns:a16="http://schemas.microsoft.com/office/drawing/2014/main" id="{DA326EE9-7716-43D2-B1DB-C471F08FF7CC}"/>
              </a:ext>
            </a:extLst>
          </p:cNvPr>
          <p:cNvPicPr preferRelativeResize="0"/>
          <p:nvPr/>
        </p:nvPicPr>
        <p:blipFill rotWithShape="1">
          <a:blip r:embed="rId2">
            <a:alphaModFix/>
          </a:blip>
          <a:srcRect l="7555" t="8813" r="7547" b="8821"/>
          <a:stretch/>
        </p:blipFill>
        <p:spPr>
          <a:xfrm>
            <a:off x="5425126" y="3733800"/>
            <a:ext cx="3414074" cy="2971800"/>
          </a:xfrm>
          <a:prstGeom prst="rect">
            <a:avLst/>
          </a:prstGeom>
          <a:noFill/>
          <a:ln>
            <a:noFill/>
          </a:ln>
        </p:spPr>
      </p:pic>
    </p:spTree>
    <p:extLst>
      <p:ext uri="{BB962C8B-B14F-4D97-AF65-F5344CB8AC3E}">
        <p14:creationId xmlns:p14="http://schemas.microsoft.com/office/powerpoint/2010/main" val="129876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6347714" cy="3880773"/>
          </a:xfrm>
        </p:spPr>
        <p:txBody>
          <a:bodyPr>
            <a:normAutofit/>
          </a:bodyPr>
          <a:lstStyle/>
          <a:p>
            <a:pPr marL="457200" marR="0" algn="l">
              <a:spcBef>
                <a:spcPts val="0"/>
              </a:spcBef>
              <a:spcAft>
                <a:spcPts val="0"/>
              </a:spcAft>
              <a:buFont typeface="+mj-lt"/>
              <a:buAutoNum type="arabicParenR"/>
            </a:pPr>
            <a:r>
              <a:rPr lang="en-US" sz="2400" b="1" i="0" dirty="0">
                <a:solidFill>
                  <a:srgbClr val="222222"/>
                </a:solidFill>
                <a:effectLst/>
                <a:latin typeface="Calibri" panose="020F0502020204030204" pitchFamily="34" charset="0"/>
              </a:rPr>
              <a:t>Technical Feasibility:</a:t>
            </a:r>
          </a:p>
          <a:p>
            <a:pPr marL="114300" marR="0" indent="0" algn="l">
              <a:spcBef>
                <a:spcPts val="0"/>
              </a:spcBef>
              <a:spcAft>
                <a:spcPts val="0"/>
              </a:spcAft>
              <a:buNone/>
            </a:pPr>
            <a:endParaRPr lang="en-US" b="0" i="0" dirty="0">
              <a:solidFill>
                <a:srgbClr val="222222"/>
              </a:solidFill>
              <a:effectLst/>
              <a:latin typeface="Calibri" panose="020F0502020204030204" pitchFamily="34" charset="0"/>
            </a:endParaRPr>
          </a:p>
          <a:p>
            <a:pPr marL="114300" marR="0" indent="0" algn="just">
              <a:spcBef>
                <a:spcPts val="0"/>
              </a:spcBef>
              <a:spcAft>
                <a:spcPts val="0"/>
              </a:spcAft>
              <a:buNone/>
            </a:pPr>
            <a:r>
              <a:rPr lang="en-US" sz="2000" b="0" i="0" dirty="0">
                <a:solidFill>
                  <a:srgbClr val="222222"/>
                </a:solidFill>
                <a:effectLst/>
                <a:latin typeface="Times New Roman" panose="02020603050405020304" pitchFamily="18" charset="0"/>
              </a:rPr>
              <a:t>The </a:t>
            </a:r>
            <a:r>
              <a:rPr lang="en-US" sz="2000" b="1" i="0" dirty="0">
                <a:solidFill>
                  <a:srgbClr val="222222"/>
                </a:solidFill>
                <a:effectLst/>
                <a:latin typeface="Times New Roman" panose="02020603050405020304" pitchFamily="18" charset="0"/>
              </a:rPr>
              <a:t>technical feasibility </a:t>
            </a:r>
            <a:r>
              <a:rPr lang="en-US" sz="2000" b="0" i="0" dirty="0">
                <a:solidFill>
                  <a:srgbClr val="222222"/>
                </a:solidFill>
                <a:effectLst/>
                <a:latin typeface="Times New Roman" panose="02020603050405020304" pitchFamily="18" charset="0"/>
              </a:rPr>
              <a:t>is worked for the project is done with the present equipment, manual procedures, existing   software technology and available technical hardware. This assessment focuses on the technical resources available to the organization. Technical feasibility also involves the evolution of the hardware, software, and other the technical requirements of the proposed system.</a:t>
            </a:r>
            <a:endParaRPr lang="en-US" sz="2000" b="0" i="0" dirty="0">
              <a:solidFill>
                <a:srgbClr val="222222"/>
              </a:solidFill>
              <a:effectLst/>
              <a:latin typeface="Calibri" panose="020F0502020204030204" pitchFamily="34" charset="0"/>
            </a:endParaRPr>
          </a:p>
        </p:txBody>
      </p:sp>
      <p:grpSp>
        <p:nvGrpSpPr>
          <p:cNvPr id="4" name="Google Shape;2591;p53">
            <a:extLst>
              <a:ext uri="{FF2B5EF4-FFF2-40B4-BE49-F238E27FC236}">
                <a16:creationId xmlns:a16="http://schemas.microsoft.com/office/drawing/2014/main" id="{FFA51367-B62E-4308-B4D2-391CFE58DBDF}"/>
              </a:ext>
            </a:extLst>
          </p:cNvPr>
          <p:cNvGrpSpPr/>
          <p:nvPr/>
        </p:nvGrpSpPr>
        <p:grpSpPr>
          <a:xfrm>
            <a:off x="457200" y="1295400"/>
            <a:ext cx="7906241" cy="323424"/>
            <a:chOff x="1013157" y="1512733"/>
            <a:chExt cx="6344201" cy="242261"/>
          </a:xfrm>
        </p:grpSpPr>
        <p:sp>
          <p:nvSpPr>
            <p:cNvPr id="5" name="Google Shape;2592;p53">
              <a:extLst>
                <a:ext uri="{FF2B5EF4-FFF2-40B4-BE49-F238E27FC236}">
                  <a16:creationId xmlns:a16="http://schemas.microsoft.com/office/drawing/2014/main" id="{AF937B53-87F6-4D56-AF0B-0F5298084488}"/>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53">
              <a:extLst>
                <a:ext uri="{FF2B5EF4-FFF2-40B4-BE49-F238E27FC236}">
                  <a16:creationId xmlns:a16="http://schemas.microsoft.com/office/drawing/2014/main" id="{87AEC2A7-0251-4D9E-AED4-AA3A66F64421}"/>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53">
              <a:extLst>
                <a:ext uri="{FF2B5EF4-FFF2-40B4-BE49-F238E27FC236}">
                  <a16:creationId xmlns:a16="http://schemas.microsoft.com/office/drawing/2014/main" id="{9FA3B623-7575-4454-B0B6-02151E6A3E26}"/>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53">
              <a:extLst>
                <a:ext uri="{FF2B5EF4-FFF2-40B4-BE49-F238E27FC236}">
                  <a16:creationId xmlns:a16="http://schemas.microsoft.com/office/drawing/2014/main" id="{8555423B-D1F0-42C1-9F3F-8F7E84CFD58E}"/>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53">
              <a:extLst>
                <a:ext uri="{FF2B5EF4-FFF2-40B4-BE49-F238E27FC236}">
                  <a16:creationId xmlns:a16="http://schemas.microsoft.com/office/drawing/2014/main" id="{3B9EB652-0947-46DC-89A8-BB1176650D7B}"/>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597;p53">
            <a:extLst>
              <a:ext uri="{FF2B5EF4-FFF2-40B4-BE49-F238E27FC236}">
                <a16:creationId xmlns:a16="http://schemas.microsoft.com/office/drawing/2014/main" id="{88C2BDC2-79A7-485A-9C00-BD4063A5AEC0}"/>
              </a:ext>
            </a:extLst>
          </p:cNvPr>
          <p:cNvGrpSpPr/>
          <p:nvPr/>
        </p:nvGrpSpPr>
        <p:grpSpPr>
          <a:xfrm>
            <a:off x="7030000" y="1295400"/>
            <a:ext cx="1504399" cy="4800600"/>
            <a:chOff x="5507689" y="1443155"/>
            <a:chExt cx="1333440" cy="3222403"/>
          </a:xfrm>
        </p:grpSpPr>
        <p:sp>
          <p:nvSpPr>
            <p:cNvPr id="11" name="Google Shape;2598;p53">
              <a:extLst>
                <a:ext uri="{FF2B5EF4-FFF2-40B4-BE49-F238E27FC236}">
                  <a16:creationId xmlns:a16="http://schemas.microsoft.com/office/drawing/2014/main" id="{BAF7F895-B95B-498D-81DE-82F37A660019}"/>
                </a:ext>
              </a:extLst>
            </p:cNvPr>
            <p:cNvSpPr/>
            <p:nvPr/>
          </p:nvSpPr>
          <p:spPr>
            <a:xfrm>
              <a:off x="5560155" y="1443155"/>
              <a:ext cx="413445" cy="353415"/>
            </a:xfrm>
            <a:custGeom>
              <a:avLst/>
              <a:gdLst/>
              <a:ahLst/>
              <a:cxnLst/>
              <a:rect l="l" t="t" r="r" b="b"/>
              <a:pathLst>
                <a:path w="12900" h="11027" extrusionOk="0">
                  <a:moveTo>
                    <a:pt x="7400" y="0"/>
                  </a:moveTo>
                  <a:cubicBezTo>
                    <a:pt x="7390" y="0"/>
                    <a:pt x="7379" y="0"/>
                    <a:pt x="7369" y="1"/>
                  </a:cubicBezTo>
                  <a:cubicBezTo>
                    <a:pt x="2457" y="1"/>
                    <a:pt x="1" y="5932"/>
                    <a:pt x="3476" y="9407"/>
                  </a:cubicBezTo>
                  <a:cubicBezTo>
                    <a:pt x="4530" y="10461"/>
                    <a:pt x="5945" y="11026"/>
                    <a:pt x="7389" y="11026"/>
                  </a:cubicBezTo>
                  <a:cubicBezTo>
                    <a:pt x="8096" y="11026"/>
                    <a:pt x="8810" y="10891"/>
                    <a:pt x="9491" y="10610"/>
                  </a:cubicBezTo>
                  <a:cubicBezTo>
                    <a:pt x="11546" y="9742"/>
                    <a:pt x="12883" y="7737"/>
                    <a:pt x="12900" y="5514"/>
                  </a:cubicBezTo>
                  <a:cubicBezTo>
                    <a:pt x="12900" y="2467"/>
                    <a:pt x="10443" y="0"/>
                    <a:pt x="7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9;p53">
              <a:extLst>
                <a:ext uri="{FF2B5EF4-FFF2-40B4-BE49-F238E27FC236}">
                  <a16:creationId xmlns:a16="http://schemas.microsoft.com/office/drawing/2014/main" id="{55838E51-890A-4809-AEBA-5A707794EE72}"/>
                </a:ext>
              </a:extLst>
            </p:cNvPr>
            <p:cNvSpPr/>
            <p:nvPr/>
          </p:nvSpPr>
          <p:spPr>
            <a:xfrm>
              <a:off x="5605153" y="1443155"/>
              <a:ext cx="413445" cy="353415"/>
            </a:xfrm>
            <a:custGeom>
              <a:avLst/>
              <a:gdLst/>
              <a:ahLst/>
              <a:cxnLst/>
              <a:rect l="l" t="t" r="r" b="b"/>
              <a:pathLst>
                <a:path w="12900" h="11027" extrusionOk="0">
                  <a:moveTo>
                    <a:pt x="7369" y="1"/>
                  </a:moveTo>
                  <a:cubicBezTo>
                    <a:pt x="2456" y="1"/>
                    <a:pt x="0" y="5932"/>
                    <a:pt x="3476" y="9407"/>
                  </a:cubicBezTo>
                  <a:cubicBezTo>
                    <a:pt x="4530" y="10461"/>
                    <a:pt x="5945" y="11026"/>
                    <a:pt x="7388" y="11026"/>
                  </a:cubicBezTo>
                  <a:cubicBezTo>
                    <a:pt x="8095" y="11026"/>
                    <a:pt x="8809" y="10891"/>
                    <a:pt x="9491" y="10610"/>
                  </a:cubicBezTo>
                  <a:cubicBezTo>
                    <a:pt x="11546" y="9742"/>
                    <a:pt x="12899" y="7737"/>
                    <a:pt x="12899" y="5514"/>
                  </a:cubicBezTo>
                  <a:cubicBezTo>
                    <a:pt x="12899" y="2457"/>
                    <a:pt x="10426" y="1"/>
                    <a:pt x="73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53">
              <a:extLst>
                <a:ext uri="{FF2B5EF4-FFF2-40B4-BE49-F238E27FC236}">
                  <a16:creationId xmlns:a16="http://schemas.microsoft.com/office/drawing/2014/main" id="{15CF3D67-3CD4-4280-A61B-01CEA0C0371E}"/>
                </a:ext>
              </a:extLst>
            </p:cNvPr>
            <p:cNvSpPr/>
            <p:nvPr/>
          </p:nvSpPr>
          <p:spPr>
            <a:xfrm>
              <a:off x="5674766" y="1463699"/>
              <a:ext cx="321333" cy="311879"/>
            </a:xfrm>
            <a:custGeom>
              <a:avLst/>
              <a:gdLst/>
              <a:ahLst/>
              <a:cxnLst/>
              <a:rect l="l" t="t" r="r" b="b"/>
              <a:pathLst>
                <a:path w="10026" h="9731" extrusionOk="0">
                  <a:moveTo>
                    <a:pt x="5218" y="1"/>
                  </a:moveTo>
                  <a:cubicBezTo>
                    <a:pt x="4649" y="1"/>
                    <a:pt x="4082" y="97"/>
                    <a:pt x="3543" y="295"/>
                  </a:cubicBezTo>
                  <a:cubicBezTo>
                    <a:pt x="3108" y="446"/>
                    <a:pt x="2690" y="663"/>
                    <a:pt x="2306" y="947"/>
                  </a:cubicBezTo>
                  <a:cubicBezTo>
                    <a:pt x="1905" y="1231"/>
                    <a:pt x="1554" y="1582"/>
                    <a:pt x="1270" y="1983"/>
                  </a:cubicBezTo>
                  <a:cubicBezTo>
                    <a:pt x="0" y="3687"/>
                    <a:pt x="0" y="6043"/>
                    <a:pt x="1270" y="7747"/>
                  </a:cubicBezTo>
                  <a:cubicBezTo>
                    <a:pt x="1554" y="8148"/>
                    <a:pt x="1905" y="8499"/>
                    <a:pt x="2306" y="8783"/>
                  </a:cubicBezTo>
                  <a:cubicBezTo>
                    <a:pt x="2690" y="9067"/>
                    <a:pt x="3108" y="9284"/>
                    <a:pt x="3543" y="9451"/>
                  </a:cubicBezTo>
                  <a:cubicBezTo>
                    <a:pt x="4078" y="9637"/>
                    <a:pt x="4642" y="9730"/>
                    <a:pt x="5206" y="9730"/>
                  </a:cubicBezTo>
                  <a:cubicBezTo>
                    <a:pt x="5505" y="9730"/>
                    <a:pt x="5804" y="9704"/>
                    <a:pt x="6099" y="9652"/>
                  </a:cubicBezTo>
                  <a:cubicBezTo>
                    <a:pt x="7469" y="9385"/>
                    <a:pt x="8655" y="8549"/>
                    <a:pt x="9374" y="7346"/>
                  </a:cubicBezTo>
                  <a:cubicBezTo>
                    <a:pt x="9608" y="6945"/>
                    <a:pt x="9792" y="6511"/>
                    <a:pt x="9892" y="6043"/>
                  </a:cubicBezTo>
                  <a:cubicBezTo>
                    <a:pt x="9925" y="5876"/>
                    <a:pt x="9959" y="5709"/>
                    <a:pt x="9975" y="5542"/>
                  </a:cubicBezTo>
                  <a:cubicBezTo>
                    <a:pt x="10009" y="5425"/>
                    <a:pt x="10009" y="5291"/>
                    <a:pt x="10009" y="5174"/>
                  </a:cubicBezTo>
                  <a:cubicBezTo>
                    <a:pt x="10009" y="5074"/>
                    <a:pt x="10009" y="5007"/>
                    <a:pt x="10009" y="4940"/>
                  </a:cubicBezTo>
                  <a:cubicBezTo>
                    <a:pt x="10025" y="4923"/>
                    <a:pt x="10025" y="4890"/>
                    <a:pt x="10009" y="4873"/>
                  </a:cubicBezTo>
                  <a:cubicBezTo>
                    <a:pt x="9992" y="5258"/>
                    <a:pt x="9925" y="5659"/>
                    <a:pt x="9842" y="6043"/>
                  </a:cubicBezTo>
                  <a:cubicBezTo>
                    <a:pt x="9725" y="6477"/>
                    <a:pt x="9541" y="6912"/>
                    <a:pt x="9307" y="7296"/>
                  </a:cubicBezTo>
                  <a:cubicBezTo>
                    <a:pt x="8417" y="8762"/>
                    <a:pt x="6851" y="9608"/>
                    <a:pt x="5221" y="9608"/>
                  </a:cubicBezTo>
                  <a:cubicBezTo>
                    <a:pt x="4678" y="9608"/>
                    <a:pt x="4127" y="9514"/>
                    <a:pt x="3593" y="9318"/>
                  </a:cubicBezTo>
                  <a:cubicBezTo>
                    <a:pt x="3158" y="9167"/>
                    <a:pt x="2757" y="8950"/>
                    <a:pt x="2390" y="8683"/>
                  </a:cubicBezTo>
                  <a:cubicBezTo>
                    <a:pt x="2206" y="8532"/>
                    <a:pt x="2022" y="8382"/>
                    <a:pt x="1855" y="8215"/>
                  </a:cubicBezTo>
                  <a:cubicBezTo>
                    <a:pt x="1688" y="8048"/>
                    <a:pt x="1538" y="7864"/>
                    <a:pt x="1387" y="7664"/>
                  </a:cubicBezTo>
                  <a:cubicBezTo>
                    <a:pt x="167" y="6009"/>
                    <a:pt x="167" y="3737"/>
                    <a:pt x="1387" y="2066"/>
                  </a:cubicBezTo>
                  <a:cubicBezTo>
                    <a:pt x="1671" y="1682"/>
                    <a:pt x="2005" y="1331"/>
                    <a:pt x="2390" y="1064"/>
                  </a:cubicBezTo>
                  <a:cubicBezTo>
                    <a:pt x="2757" y="780"/>
                    <a:pt x="3158" y="563"/>
                    <a:pt x="3593" y="412"/>
                  </a:cubicBezTo>
                  <a:cubicBezTo>
                    <a:pt x="4127" y="216"/>
                    <a:pt x="4678" y="122"/>
                    <a:pt x="5221" y="122"/>
                  </a:cubicBezTo>
                  <a:cubicBezTo>
                    <a:pt x="6851" y="122"/>
                    <a:pt x="8417" y="968"/>
                    <a:pt x="9307" y="2434"/>
                  </a:cubicBezTo>
                  <a:cubicBezTo>
                    <a:pt x="9541" y="2818"/>
                    <a:pt x="9725" y="3253"/>
                    <a:pt x="9842" y="3704"/>
                  </a:cubicBezTo>
                  <a:cubicBezTo>
                    <a:pt x="9925" y="4088"/>
                    <a:pt x="9992" y="4472"/>
                    <a:pt x="10009" y="4873"/>
                  </a:cubicBezTo>
                  <a:lnTo>
                    <a:pt x="10009" y="4857"/>
                  </a:lnTo>
                  <a:cubicBezTo>
                    <a:pt x="10025" y="4840"/>
                    <a:pt x="10025" y="4806"/>
                    <a:pt x="10009" y="4790"/>
                  </a:cubicBezTo>
                  <a:cubicBezTo>
                    <a:pt x="10009" y="4723"/>
                    <a:pt x="10009" y="4656"/>
                    <a:pt x="10009" y="4556"/>
                  </a:cubicBezTo>
                  <a:cubicBezTo>
                    <a:pt x="10009" y="4439"/>
                    <a:pt x="10009" y="4305"/>
                    <a:pt x="9975" y="4188"/>
                  </a:cubicBezTo>
                  <a:cubicBezTo>
                    <a:pt x="9959" y="4021"/>
                    <a:pt x="9925" y="3854"/>
                    <a:pt x="9892" y="3687"/>
                  </a:cubicBezTo>
                  <a:cubicBezTo>
                    <a:pt x="9775" y="3236"/>
                    <a:pt x="9608" y="2785"/>
                    <a:pt x="9374" y="2384"/>
                  </a:cubicBezTo>
                  <a:cubicBezTo>
                    <a:pt x="8655" y="1181"/>
                    <a:pt x="7469" y="345"/>
                    <a:pt x="6099" y="78"/>
                  </a:cubicBezTo>
                  <a:cubicBezTo>
                    <a:pt x="5808" y="27"/>
                    <a:pt x="5513" y="1"/>
                    <a:pt x="5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1;p53">
              <a:extLst>
                <a:ext uri="{FF2B5EF4-FFF2-40B4-BE49-F238E27FC236}">
                  <a16:creationId xmlns:a16="http://schemas.microsoft.com/office/drawing/2014/main" id="{BDD80967-871C-4A8E-A69B-63029243F9A6}"/>
                </a:ext>
              </a:extLst>
            </p:cNvPr>
            <p:cNvSpPr/>
            <p:nvPr/>
          </p:nvSpPr>
          <p:spPr>
            <a:xfrm>
              <a:off x="5758288" y="1593085"/>
              <a:ext cx="40191" cy="60607"/>
            </a:xfrm>
            <a:custGeom>
              <a:avLst/>
              <a:gdLst/>
              <a:ahLst/>
              <a:cxnLst/>
              <a:rect l="l" t="t" r="r" b="b"/>
              <a:pathLst>
                <a:path w="1254" h="1891" extrusionOk="0">
                  <a:moveTo>
                    <a:pt x="1235" y="0"/>
                  </a:moveTo>
                  <a:cubicBezTo>
                    <a:pt x="1182" y="0"/>
                    <a:pt x="673" y="379"/>
                    <a:pt x="68" y="870"/>
                  </a:cubicBezTo>
                  <a:lnTo>
                    <a:pt x="1" y="920"/>
                  </a:lnTo>
                  <a:lnTo>
                    <a:pt x="68" y="987"/>
                  </a:lnTo>
                  <a:lnTo>
                    <a:pt x="84" y="987"/>
                  </a:lnTo>
                  <a:cubicBezTo>
                    <a:pt x="662" y="1501"/>
                    <a:pt x="1163" y="1891"/>
                    <a:pt x="1231" y="1891"/>
                  </a:cubicBezTo>
                  <a:cubicBezTo>
                    <a:pt x="1234" y="1891"/>
                    <a:pt x="1236" y="1890"/>
                    <a:pt x="1237" y="1889"/>
                  </a:cubicBezTo>
                  <a:cubicBezTo>
                    <a:pt x="1254" y="1856"/>
                    <a:pt x="812" y="1430"/>
                    <a:pt x="220" y="930"/>
                  </a:cubicBezTo>
                  <a:lnTo>
                    <a:pt x="220" y="930"/>
                  </a:lnTo>
                  <a:cubicBezTo>
                    <a:pt x="820" y="438"/>
                    <a:pt x="1253" y="33"/>
                    <a:pt x="1237" y="1"/>
                  </a:cubicBezTo>
                  <a:cubicBezTo>
                    <a:pt x="1237" y="1"/>
                    <a:pt x="1236" y="0"/>
                    <a:pt x="1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53">
              <a:extLst>
                <a:ext uri="{FF2B5EF4-FFF2-40B4-BE49-F238E27FC236}">
                  <a16:creationId xmlns:a16="http://schemas.microsoft.com/office/drawing/2014/main" id="{A7B16C06-5036-4EE3-8997-8B2174FF94FF}"/>
                </a:ext>
              </a:extLst>
            </p:cNvPr>
            <p:cNvSpPr/>
            <p:nvPr/>
          </p:nvSpPr>
          <p:spPr>
            <a:xfrm>
              <a:off x="5900237" y="1593085"/>
              <a:ext cx="40704" cy="60607"/>
            </a:xfrm>
            <a:custGeom>
              <a:avLst/>
              <a:gdLst/>
              <a:ahLst/>
              <a:cxnLst/>
              <a:rect l="l" t="t" r="r" b="b"/>
              <a:pathLst>
                <a:path w="1270" h="1891" extrusionOk="0">
                  <a:moveTo>
                    <a:pt x="35" y="0"/>
                  </a:moveTo>
                  <a:cubicBezTo>
                    <a:pt x="34" y="0"/>
                    <a:pt x="33" y="1"/>
                    <a:pt x="33" y="1"/>
                  </a:cubicBezTo>
                  <a:cubicBezTo>
                    <a:pt x="1" y="33"/>
                    <a:pt x="457" y="460"/>
                    <a:pt x="1035" y="975"/>
                  </a:cubicBezTo>
                  <a:lnTo>
                    <a:pt x="1035" y="975"/>
                  </a:lnTo>
                  <a:cubicBezTo>
                    <a:pt x="449" y="1452"/>
                    <a:pt x="1" y="1857"/>
                    <a:pt x="33" y="1889"/>
                  </a:cubicBezTo>
                  <a:cubicBezTo>
                    <a:pt x="34" y="1890"/>
                    <a:pt x="35" y="1891"/>
                    <a:pt x="38" y="1891"/>
                  </a:cubicBezTo>
                  <a:cubicBezTo>
                    <a:pt x="92" y="1891"/>
                    <a:pt x="594" y="1518"/>
                    <a:pt x="1203" y="1037"/>
                  </a:cubicBezTo>
                  <a:lnTo>
                    <a:pt x="1269" y="970"/>
                  </a:lnTo>
                  <a:lnTo>
                    <a:pt x="1203" y="920"/>
                  </a:lnTo>
                  <a:lnTo>
                    <a:pt x="1186" y="903"/>
                  </a:lnTo>
                  <a:cubicBezTo>
                    <a:pt x="580" y="396"/>
                    <a:pt x="71"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3;p53">
              <a:extLst>
                <a:ext uri="{FF2B5EF4-FFF2-40B4-BE49-F238E27FC236}">
                  <a16:creationId xmlns:a16="http://schemas.microsoft.com/office/drawing/2014/main" id="{A19B42A1-A9B6-4429-83D5-D091B9EC335A}"/>
                </a:ext>
              </a:extLst>
            </p:cNvPr>
            <p:cNvSpPr/>
            <p:nvPr/>
          </p:nvSpPr>
          <p:spPr>
            <a:xfrm>
              <a:off x="5762038" y="1620424"/>
              <a:ext cx="170346" cy="4840"/>
            </a:xfrm>
            <a:custGeom>
              <a:avLst/>
              <a:gdLst/>
              <a:ahLst/>
              <a:cxnLst/>
              <a:rect l="l" t="t" r="r" b="b"/>
              <a:pathLst>
                <a:path w="5315" h="151" extrusionOk="0">
                  <a:moveTo>
                    <a:pt x="2657" y="0"/>
                  </a:moveTo>
                  <a:cubicBezTo>
                    <a:pt x="1187" y="0"/>
                    <a:pt x="1" y="33"/>
                    <a:pt x="1" y="67"/>
                  </a:cubicBezTo>
                  <a:cubicBezTo>
                    <a:pt x="1" y="117"/>
                    <a:pt x="1187" y="150"/>
                    <a:pt x="2657" y="150"/>
                  </a:cubicBezTo>
                  <a:cubicBezTo>
                    <a:pt x="4128" y="150"/>
                    <a:pt x="5314" y="117"/>
                    <a:pt x="5314" y="67"/>
                  </a:cubicBezTo>
                  <a:cubicBezTo>
                    <a:pt x="5314" y="33"/>
                    <a:pt x="4128" y="0"/>
                    <a:pt x="2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53">
              <a:extLst>
                <a:ext uri="{FF2B5EF4-FFF2-40B4-BE49-F238E27FC236}">
                  <a16:creationId xmlns:a16="http://schemas.microsoft.com/office/drawing/2014/main" id="{E82F46C2-EEE3-4DCD-9CDC-20A18AE715DE}"/>
                </a:ext>
              </a:extLst>
            </p:cNvPr>
            <p:cNvSpPr/>
            <p:nvPr/>
          </p:nvSpPr>
          <p:spPr>
            <a:xfrm>
              <a:off x="5824183" y="2854766"/>
              <a:ext cx="858427" cy="1752750"/>
            </a:xfrm>
            <a:custGeom>
              <a:avLst/>
              <a:gdLst/>
              <a:ahLst/>
              <a:cxnLst/>
              <a:rect l="l" t="t" r="r" b="b"/>
              <a:pathLst>
                <a:path w="26784" h="54688" extrusionOk="0">
                  <a:moveTo>
                    <a:pt x="15054" y="0"/>
                  </a:moveTo>
                  <a:lnTo>
                    <a:pt x="1353" y="368"/>
                  </a:lnTo>
                  <a:cubicBezTo>
                    <a:pt x="284" y="2306"/>
                    <a:pt x="150" y="6934"/>
                    <a:pt x="150" y="6934"/>
                  </a:cubicBezTo>
                  <a:cubicBezTo>
                    <a:pt x="0" y="7502"/>
                    <a:pt x="2105" y="53635"/>
                    <a:pt x="2105" y="53635"/>
                  </a:cubicBezTo>
                  <a:lnTo>
                    <a:pt x="7786" y="53618"/>
                  </a:lnTo>
                  <a:lnTo>
                    <a:pt x="9340" y="9875"/>
                  </a:lnTo>
                  <a:lnTo>
                    <a:pt x="21587" y="54687"/>
                  </a:lnTo>
                  <a:lnTo>
                    <a:pt x="26784" y="54570"/>
                  </a:lnTo>
                  <a:lnTo>
                    <a:pt x="17611" y="7151"/>
                  </a:lnTo>
                  <a:lnTo>
                    <a:pt x="17628" y="7151"/>
                  </a:lnTo>
                  <a:cubicBezTo>
                    <a:pt x="17611" y="7085"/>
                    <a:pt x="17594" y="7018"/>
                    <a:pt x="17577" y="6951"/>
                  </a:cubicBezTo>
                  <a:lnTo>
                    <a:pt x="17577" y="6934"/>
                  </a:lnTo>
                  <a:cubicBezTo>
                    <a:pt x="16174" y="1370"/>
                    <a:pt x="15054" y="0"/>
                    <a:pt x="15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53">
              <a:extLst>
                <a:ext uri="{FF2B5EF4-FFF2-40B4-BE49-F238E27FC236}">
                  <a16:creationId xmlns:a16="http://schemas.microsoft.com/office/drawing/2014/main" id="{F271F738-9A45-462E-9BDE-B8EA5776758B}"/>
                </a:ext>
              </a:extLst>
            </p:cNvPr>
            <p:cNvSpPr/>
            <p:nvPr/>
          </p:nvSpPr>
          <p:spPr>
            <a:xfrm>
              <a:off x="6019624" y="3123441"/>
              <a:ext cx="220119" cy="57081"/>
            </a:xfrm>
            <a:custGeom>
              <a:avLst/>
              <a:gdLst/>
              <a:ahLst/>
              <a:cxnLst/>
              <a:rect l="l" t="t" r="r" b="b"/>
              <a:pathLst>
                <a:path w="6868" h="1781" extrusionOk="0">
                  <a:moveTo>
                    <a:pt x="6848" y="0"/>
                  </a:moveTo>
                  <a:cubicBezTo>
                    <a:pt x="6661" y="0"/>
                    <a:pt x="5197" y="352"/>
                    <a:pt x="3409" y="807"/>
                  </a:cubicBezTo>
                  <a:cubicBezTo>
                    <a:pt x="1521" y="1308"/>
                    <a:pt x="1" y="1743"/>
                    <a:pt x="17" y="1776"/>
                  </a:cubicBezTo>
                  <a:cubicBezTo>
                    <a:pt x="17" y="1779"/>
                    <a:pt x="23" y="1781"/>
                    <a:pt x="35" y="1781"/>
                  </a:cubicBezTo>
                  <a:cubicBezTo>
                    <a:pt x="209" y="1781"/>
                    <a:pt x="1687" y="1429"/>
                    <a:pt x="3459" y="974"/>
                  </a:cubicBezTo>
                  <a:cubicBezTo>
                    <a:pt x="5347" y="489"/>
                    <a:pt x="6868" y="55"/>
                    <a:pt x="6868" y="5"/>
                  </a:cubicBezTo>
                  <a:cubicBezTo>
                    <a:pt x="6867" y="2"/>
                    <a:pt x="6860" y="0"/>
                    <a:pt x="68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53">
              <a:extLst>
                <a:ext uri="{FF2B5EF4-FFF2-40B4-BE49-F238E27FC236}">
                  <a16:creationId xmlns:a16="http://schemas.microsoft.com/office/drawing/2014/main" id="{19337873-743A-4E9B-BEA9-8708A37B5101}"/>
                </a:ext>
              </a:extLst>
            </p:cNvPr>
            <p:cNvSpPr/>
            <p:nvPr/>
          </p:nvSpPr>
          <p:spPr>
            <a:xfrm>
              <a:off x="5879854" y="3032547"/>
              <a:ext cx="47178" cy="1559970"/>
            </a:xfrm>
            <a:custGeom>
              <a:avLst/>
              <a:gdLst/>
              <a:ahLst/>
              <a:cxnLst/>
              <a:rect l="l" t="t" r="r" b="b"/>
              <a:pathLst>
                <a:path w="1472" h="48673" extrusionOk="0">
                  <a:moveTo>
                    <a:pt x="34" y="0"/>
                  </a:moveTo>
                  <a:lnTo>
                    <a:pt x="34" y="0"/>
                  </a:lnTo>
                  <a:cubicBezTo>
                    <a:pt x="1" y="0"/>
                    <a:pt x="285" y="10894"/>
                    <a:pt x="669" y="24345"/>
                  </a:cubicBezTo>
                  <a:cubicBezTo>
                    <a:pt x="1053" y="37778"/>
                    <a:pt x="1404" y="48672"/>
                    <a:pt x="1438" y="48672"/>
                  </a:cubicBezTo>
                  <a:cubicBezTo>
                    <a:pt x="1471" y="48672"/>
                    <a:pt x="1204" y="37762"/>
                    <a:pt x="819" y="24328"/>
                  </a:cubicBezTo>
                  <a:cubicBezTo>
                    <a:pt x="418" y="10894"/>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53">
              <a:extLst>
                <a:ext uri="{FF2B5EF4-FFF2-40B4-BE49-F238E27FC236}">
                  <a16:creationId xmlns:a16="http://schemas.microsoft.com/office/drawing/2014/main" id="{F26942E0-BCA6-442F-B03D-31990AD75CF4}"/>
                </a:ext>
              </a:extLst>
            </p:cNvPr>
            <p:cNvSpPr/>
            <p:nvPr/>
          </p:nvSpPr>
          <p:spPr>
            <a:xfrm>
              <a:off x="5969305" y="3030400"/>
              <a:ext cx="8045" cy="1535868"/>
            </a:xfrm>
            <a:custGeom>
              <a:avLst/>
              <a:gdLst/>
              <a:ahLst/>
              <a:cxnLst/>
              <a:rect l="l" t="t" r="r" b="b"/>
              <a:pathLst>
                <a:path w="251" h="47921" extrusionOk="0">
                  <a:moveTo>
                    <a:pt x="50" y="1"/>
                  </a:moveTo>
                  <a:cubicBezTo>
                    <a:pt x="0" y="1"/>
                    <a:pt x="17" y="10727"/>
                    <a:pt x="50" y="23961"/>
                  </a:cubicBezTo>
                  <a:cubicBezTo>
                    <a:pt x="97" y="36444"/>
                    <a:pt x="160" y="46697"/>
                    <a:pt x="209" y="47819"/>
                  </a:cubicBezTo>
                  <a:lnTo>
                    <a:pt x="209" y="47819"/>
                  </a:lnTo>
                  <a:cubicBezTo>
                    <a:pt x="251" y="46697"/>
                    <a:pt x="248" y="36444"/>
                    <a:pt x="201" y="23961"/>
                  </a:cubicBezTo>
                  <a:cubicBezTo>
                    <a:pt x="150" y="10727"/>
                    <a:pt x="84" y="1"/>
                    <a:pt x="50" y="1"/>
                  </a:cubicBezTo>
                  <a:close/>
                  <a:moveTo>
                    <a:pt x="209" y="47819"/>
                  </a:moveTo>
                  <a:lnTo>
                    <a:pt x="209" y="47819"/>
                  </a:lnTo>
                  <a:cubicBezTo>
                    <a:pt x="206" y="47886"/>
                    <a:pt x="203" y="47921"/>
                    <a:pt x="201" y="47921"/>
                  </a:cubicBezTo>
                  <a:lnTo>
                    <a:pt x="217" y="47921"/>
                  </a:lnTo>
                  <a:cubicBezTo>
                    <a:pt x="214" y="47921"/>
                    <a:pt x="212" y="47886"/>
                    <a:pt x="209" y="4781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8;p53">
              <a:extLst>
                <a:ext uri="{FF2B5EF4-FFF2-40B4-BE49-F238E27FC236}">
                  <a16:creationId xmlns:a16="http://schemas.microsoft.com/office/drawing/2014/main" id="{62AFEC8E-DAE7-4301-A619-B62F32D72DAF}"/>
                </a:ext>
              </a:extLst>
            </p:cNvPr>
            <p:cNvSpPr/>
            <p:nvPr/>
          </p:nvSpPr>
          <p:spPr>
            <a:xfrm>
              <a:off x="6025521" y="3009503"/>
              <a:ext cx="28941" cy="1556765"/>
            </a:xfrm>
            <a:custGeom>
              <a:avLst/>
              <a:gdLst/>
              <a:ahLst/>
              <a:cxnLst/>
              <a:rect l="l" t="t" r="r" b="b"/>
              <a:pathLst>
                <a:path w="903" h="48573" extrusionOk="0">
                  <a:moveTo>
                    <a:pt x="869" y="1"/>
                  </a:moveTo>
                  <a:cubicBezTo>
                    <a:pt x="819" y="1"/>
                    <a:pt x="602" y="10878"/>
                    <a:pt x="385" y="24295"/>
                  </a:cubicBezTo>
                  <a:cubicBezTo>
                    <a:pt x="151" y="37695"/>
                    <a:pt x="0" y="48573"/>
                    <a:pt x="51" y="48573"/>
                  </a:cubicBezTo>
                  <a:cubicBezTo>
                    <a:pt x="84" y="48573"/>
                    <a:pt x="301" y="37695"/>
                    <a:pt x="518" y="24295"/>
                  </a:cubicBezTo>
                  <a:cubicBezTo>
                    <a:pt x="752" y="10878"/>
                    <a:pt x="903" y="1"/>
                    <a:pt x="8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9;p53">
              <a:extLst>
                <a:ext uri="{FF2B5EF4-FFF2-40B4-BE49-F238E27FC236}">
                  <a16:creationId xmlns:a16="http://schemas.microsoft.com/office/drawing/2014/main" id="{4445ABE5-B8AD-42C6-B114-ED0A8DD3BFDE}"/>
                </a:ext>
              </a:extLst>
            </p:cNvPr>
            <p:cNvSpPr/>
            <p:nvPr/>
          </p:nvSpPr>
          <p:spPr>
            <a:xfrm>
              <a:off x="6114428" y="3002548"/>
              <a:ext cx="10192" cy="168711"/>
            </a:xfrm>
            <a:custGeom>
              <a:avLst/>
              <a:gdLst/>
              <a:ahLst/>
              <a:cxnLst/>
              <a:rect l="l" t="t" r="r" b="b"/>
              <a:pathLst>
                <a:path w="318" h="5264" extrusionOk="0">
                  <a:moveTo>
                    <a:pt x="33" y="1"/>
                  </a:moveTo>
                  <a:cubicBezTo>
                    <a:pt x="0" y="1"/>
                    <a:pt x="17" y="1187"/>
                    <a:pt x="84" y="2624"/>
                  </a:cubicBezTo>
                  <a:cubicBezTo>
                    <a:pt x="150" y="4078"/>
                    <a:pt x="251" y="5264"/>
                    <a:pt x="284" y="5264"/>
                  </a:cubicBezTo>
                  <a:cubicBezTo>
                    <a:pt x="318" y="5264"/>
                    <a:pt x="301" y="4078"/>
                    <a:pt x="234" y="2624"/>
                  </a:cubicBezTo>
                  <a:cubicBezTo>
                    <a:pt x="167" y="1170"/>
                    <a:pt x="84"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0;p53">
              <a:extLst>
                <a:ext uri="{FF2B5EF4-FFF2-40B4-BE49-F238E27FC236}">
                  <a16:creationId xmlns:a16="http://schemas.microsoft.com/office/drawing/2014/main" id="{7A7D5E39-CCFE-44E1-856A-87E4CE38754F}"/>
                </a:ext>
              </a:extLst>
            </p:cNvPr>
            <p:cNvSpPr/>
            <p:nvPr/>
          </p:nvSpPr>
          <p:spPr>
            <a:xfrm>
              <a:off x="6172791" y="3002548"/>
              <a:ext cx="386138" cy="1600128"/>
            </a:xfrm>
            <a:custGeom>
              <a:avLst/>
              <a:gdLst/>
              <a:ahLst/>
              <a:cxnLst/>
              <a:rect l="l" t="t" r="r" b="b"/>
              <a:pathLst>
                <a:path w="12048" h="49926" extrusionOk="0">
                  <a:moveTo>
                    <a:pt x="34" y="1"/>
                  </a:moveTo>
                  <a:cubicBezTo>
                    <a:pt x="34" y="1"/>
                    <a:pt x="34" y="1"/>
                    <a:pt x="34" y="1"/>
                  </a:cubicBezTo>
                  <a:cubicBezTo>
                    <a:pt x="0" y="1"/>
                    <a:pt x="2640" y="11195"/>
                    <a:pt x="5949" y="24980"/>
                  </a:cubicBezTo>
                  <a:cubicBezTo>
                    <a:pt x="9254" y="38754"/>
                    <a:pt x="11976" y="49926"/>
                    <a:pt x="12014" y="49926"/>
                  </a:cubicBezTo>
                  <a:cubicBezTo>
                    <a:pt x="12014" y="49926"/>
                    <a:pt x="12014" y="49926"/>
                    <a:pt x="12014" y="49926"/>
                  </a:cubicBezTo>
                  <a:cubicBezTo>
                    <a:pt x="12047" y="49909"/>
                    <a:pt x="9407" y="38731"/>
                    <a:pt x="6099" y="24947"/>
                  </a:cubicBezTo>
                  <a:cubicBezTo>
                    <a:pt x="2793" y="11172"/>
                    <a:pt x="7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1;p53">
              <a:extLst>
                <a:ext uri="{FF2B5EF4-FFF2-40B4-BE49-F238E27FC236}">
                  <a16:creationId xmlns:a16="http://schemas.microsoft.com/office/drawing/2014/main" id="{B6DE563F-E26B-4691-9BDA-320DB86F26A1}"/>
                </a:ext>
              </a:extLst>
            </p:cNvPr>
            <p:cNvSpPr/>
            <p:nvPr/>
          </p:nvSpPr>
          <p:spPr>
            <a:xfrm>
              <a:off x="6245063" y="2987036"/>
              <a:ext cx="366331" cy="1614583"/>
            </a:xfrm>
            <a:custGeom>
              <a:avLst/>
              <a:gdLst/>
              <a:ahLst/>
              <a:cxnLst/>
              <a:rect l="l" t="t" r="r" b="b"/>
              <a:pathLst>
                <a:path w="11430" h="50377" extrusionOk="0">
                  <a:moveTo>
                    <a:pt x="34" y="0"/>
                  </a:moveTo>
                  <a:cubicBezTo>
                    <a:pt x="1" y="17"/>
                    <a:pt x="2507" y="11295"/>
                    <a:pt x="5648" y="25197"/>
                  </a:cubicBezTo>
                  <a:cubicBezTo>
                    <a:pt x="8773" y="39115"/>
                    <a:pt x="11346" y="50376"/>
                    <a:pt x="11396" y="50376"/>
                  </a:cubicBezTo>
                  <a:lnTo>
                    <a:pt x="11396" y="50360"/>
                  </a:lnTo>
                  <a:cubicBezTo>
                    <a:pt x="11430" y="50360"/>
                    <a:pt x="8923" y="39081"/>
                    <a:pt x="5782" y="25163"/>
                  </a:cubicBezTo>
                  <a:cubicBezTo>
                    <a:pt x="2641" y="11262"/>
                    <a:pt x="85"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2;p53">
              <a:extLst>
                <a:ext uri="{FF2B5EF4-FFF2-40B4-BE49-F238E27FC236}">
                  <a16:creationId xmlns:a16="http://schemas.microsoft.com/office/drawing/2014/main" id="{02FAD559-B1AC-47C1-BA68-D475C3253776}"/>
                </a:ext>
              </a:extLst>
            </p:cNvPr>
            <p:cNvSpPr/>
            <p:nvPr/>
          </p:nvSpPr>
          <p:spPr>
            <a:xfrm>
              <a:off x="6326470" y="2987036"/>
              <a:ext cx="318128" cy="1605481"/>
            </a:xfrm>
            <a:custGeom>
              <a:avLst/>
              <a:gdLst/>
              <a:ahLst/>
              <a:cxnLst/>
              <a:rect l="l" t="t" r="r" b="b"/>
              <a:pathLst>
                <a:path w="9926" h="50093" extrusionOk="0">
                  <a:moveTo>
                    <a:pt x="34" y="0"/>
                  </a:moveTo>
                  <a:lnTo>
                    <a:pt x="34" y="0"/>
                  </a:lnTo>
                  <a:cubicBezTo>
                    <a:pt x="1" y="17"/>
                    <a:pt x="2173" y="11228"/>
                    <a:pt x="4896" y="25063"/>
                  </a:cubicBezTo>
                  <a:cubicBezTo>
                    <a:pt x="7620" y="38898"/>
                    <a:pt x="9842" y="50092"/>
                    <a:pt x="9892" y="50092"/>
                  </a:cubicBezTo>
                  <a:cubicBezTo>
                    <a:pt x="9926" y="50076"/>
                    <a:pt x="7753" y="38864"/>
                    <a:pt x="5030" y="25030"/>
                  </a:cubicBezTo>
                  <a:cubicBezTo>
                    <a:pt x="2306" y="11195"/>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3;p53">
              <a:extLst>
                <a:ext uri="{FF2B5EF4-FFF2-40B4-BE49-F238E27FC236}">
                  <a16:creationId xmlns:a16="http://schemas.microsoft.com/office/drawing/2014/main" id="{A5385AE2-A6D7-42C3-8EE8-6E5CDAE1B64E}"/>
                </a:ext>
              </a:extLst>
            </p:cNvPr>
            <p:cNvSpPr/>
            <p:nvPr/>
          </p:nvSpPr>
          <p:spPr>
            <a:xfrm>
              <a:off x="5507689" y="1493730"/>
              <a:ext cx="437547" cy="918200"/>
            </a:xfrm>
            <a:custGeom>
              <a:avLst/>
              <a:gdLst/>
              <a:ahLst/>
              <a:cxnLst/>
              <a:rect l="l" t="t" r="r" b="b"/>
              <a:pathLst>
                <a:path w="13652" h="28649" extrusionOk="0">
                  <a:moveTo>
                    <a:pt x="5278" y="0"/>
                  </a:moveTo>
                  <a:cubicBezTo>
                    <a:pt x="4788" y="0"/>
                    <a:pt x="4226" y="2408"/>
                    <a:pt x="4177" y="2650"/>
                  </a:cubicBezTo>
                  <a:cubicBezTo>
                    <a:pt x="4158" y="2716"/>
                    <a:pt x="4104" y="2745"/>
                    <a:pt x="4049" y="2745"/>
                  </a:cubicBezTo>
                  <a:cubicBezTo>
                    <a:pt x="3965" y="2745"/>
                    <a:pt x="3880" y="2677"/>
                    <a:pt x="3910" y="2566"/>
                  </a:cubicBezTo>
                  <a:cubicBezTo>
                    <a:pt x="3960" y="2366"/>
                    <a:pt x="4712" y="210"/>
                    <a:pt x="4194" y="10"/>
                  </a:cubicBezTo>
                  <a:cubicBezTo>
                    <a:pt x="4183" y="6"/>
                    <a:pt x="4172" y="4"/>
                    <a:pt x="4162" y="4"/>
                  </a:cubicBezTo>
                  <a:cubicBezTo>
                    <a:pt x="3802" y="4"/>
                    <a:pt x="3665" y="2142"/>
                    <a:pt x="3275" y="2499"/>
                  </a:cubicBezTo>
                  <a:cubicBezTo>
                    <a:pt x="3243" y="2529"/>
                    <a:pt x="3217" y="2543"/>
                    <a:pt x="3197" y="2543"/>
                  </a:cubicBezTo>
                  <a:cubicBezTo>
                    <a:pt x="2976" y="2543"/>
                    <a:pt x="3511" y="784"/>
                    <a:pt x="3158" y="661"/>
                  </a:cubicBezTo>
                  <a:cubicBezTo>
                    <a:pt x="3138" y="656"/>
                    <a:pt x="3118" y="652"/>
                    <a:pt x="3098" y="652"/>
                  </a:cubicBezTo>
                  <a:cubicBezTo>
                    <a:pt x="2987" y="652"/>
                    <a:pt x="2875" y="799"/>
                    <a:pt x="2690" y="1848"/>
                  </a:cubicBezTo>
                  <a:cubicBezTo>
                    <a:pt x="2507" y="2717"/>
                    <a:pt x="2373" y="3585"/>
                    <a:pt x="2289" y="4454"/>
                  </a:cubicBezTo>
                  <a:lnTo>
                    <a:pt x="2273" y="4454"/>
                  </a:lnTo>
                  <a:lnTo>
                    <a:pt x="0" y="17855"/>
                  </a:lnTo>
                  <a:lnTo>
                    <a:pt x="8622" y="28648"/>
                  </a:lnTo>
                  <a:lnTo>
                    <a:pt x="13651" y="25173"/>
                  </a:lnTo>
                  <a:lnTo>
                    <a:pt x="4946" y="16852"/>
                  </a:lnTo>
                  <a:lnTo>
                    <a:pt x="5715" y="5657"/>
                  </a:lnTo>
                  <a:lnTo>
                    <a:pt x="5898" y="5440"/>
                  </a:lnTo>
                  <a:cubicBezTo>
                    <a:pt x="5999" y="5306"/>
                    <a:pt x="6116" y="5173"/>
                    <a:pt x="6249" y="5022"/>
                  </a:cubicBezTo>
                  <a:cubicBezTo>
                    <a:pt x="6416" y="4855"/>
                    <a:pt x="6600" y="4705"/>
                    <a:pt x="6801" y="4588"/>
                  </a:cubicBezTo>
                  <a:cubicBezTo>
                    <a:pt x="7051" y="4438"/>
                    <a:pt x="7319" y="4321"/>
                    <a:pt x="7603" y="4254"/>
                  </a:cubicBezTo>
                  <a:cubicBezTo>
                    <a:pt x="7870" y="4204"/>
                    <a:pt x="7954" y="3869"/>
                    <a:pt x="7736" y="3753"/>
                  </a:cubicBezTo>
                  <a:cubicBezTo>
                    <a:pt x="7687" y="3730"/>
                    <a:pt x="7611" y="3717"/>
                    <a:pt x="7515" y="3717"/>
                  </a:cubicBezTo>
                  <a:cubicBezTo>
                    <a:pt x="7187" y="3717"/>
                    <a:pt x="6621" y="3862"/>
                    <a:pt x="6065" y="4237"/>
                  </a:cubicBezTo>
                  <a:cubicBezTo>
                    <a:pt x="5957" y="4312"/>
                    <a:pt x="5875" y="4344"/>
                    <a:pt x="5815" y="4344"/>
                  </a:cubicBezTo>
                  <a:cubicBezTo>
                    <a:pt x="5481" y="4344"/>
                    <a:pt x="5785" y="3363"/>
                    <a:pt x="5898" y="2967"/>
                  </a:cubicBezTo>
                  <a:cubicBezTo>
                    <a:pt x="6049" y="2499"/>
                    <a:pt x="6416" y="1029"/>
                    <a:pt x="6299" y="879"/>
                  </a:cubicBezTo>
                  <a:cubicBezTo>
                    <a:pt x="6247" y="811"/>
                    <a:pt x="6185" y="777"/>
                    <a:pt x="6121" y="777"/>
                  </a:cubicBezTo>
                  <a:cubicBezTo>
                    <a:pt x="5979" y="777"/>
                    <a:pt x="5823" y="941"/>
                    <a:pt x="5731" y="1263"/>
                  </a:cubicBezTo>
                  <a:cubicBezTo>
                    <a:pt x="5601" y="1736"/>
                    <a:pt x="5136" y="3053"/>
                    <a:pt x="4881" y="3053"/>
                  </a:cubicBezTo>
                  <a:cubicBezTo>
                    <a:pt x="4874" y="3053"/>
                    <a:pt x="4868" y="3052"/>
                    <a:pt x="4862" y="3051"/>
                  </a:cubicBezTo>
                  <a:cubicBezTo>
                    <a:pt x="4629" y="2967"/>
                    <a:pt x="5364" y="595"/>
                    <a:pt x="5364" y="595"/>
                  </a:cubicBezTo>
                  <a:cubicBezTo>
                    <a:pt x="5364" y="595"/>
                    <a:pt x="5614" y="110"/>
                    <a:pt x="5330" y="10"/>
                  </a:cubicBezTo>
                  <a:cubicBezTo>
                    <a:pt x="5313" y="3"/>
                    <a:pt x="5296" y="0"/>
                    <a:pt x="52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4;p53">
              <a:extLst>
                <a:ext uri="{FF2B5EF4-FFF2-40B4-BE49-F238E27FC236}">
                  <a16:creationId xmlns:a16="http://schemas.microsoft.com/office/drawing/2014/main" id="{EB08B086-913D-4F45-86EE-649450B16F21}"/>
                </a:ext>
              </a:extLst>
            </p:cNvPr>
            <p:cNvSpPr/>
            <p:nvPr/>
          </p:nvSpPr>
          <p:spPr>
            <a:xfrm>
              <a:off x="5875591" y="4569441"/>
              <a:ext cx="177269" cy="87336"/>
            </a:xfrm>
            <a:custGeom>
              <a:avLst/>
              <a:gdLst/>
              <a:ahLst/>
              <a:cxnLst/>
              <a:rect l="l" t="t" r="r" b="b"/>
              <a:pathLst>
                <a:path w="5531" h="2725" extrusionOk="0">
                  <a:moveTo>
                    <a:pt x="5531" y="1"/>
                  </a:moveTo>
                  <a:lnTo>
                    <a:pt x="752" y="235"/>
                  </a:lnTo>
                  <a:lnTo>
                    <a:pt x="0" y="2724"/>
                  </a:lnTo>
                  <a:lnTo>
                    <a:pt x="5297" y="2657"/>
                  </a:lnTo>
                  <a:lnTo>
                    <a:pt x="553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5;p53">
              <a:extLst>
                <a:ext uri="{FF2B5EF4-FFF2-40B4-BE49-F238E27FC236}">
                  <a16:creationId xmlns:a16="http://schemas.microsoft.com/office/drawing/2014/main" id="{A7E5B9E3-2E54-4B44-BB99-36FCA54EE4D0}"/>
                </a:ext>
              </a:extLst>
            </p:cNvPr>
            <p:cNvSpPr/>
            <p:nvPr/>
          </p:nvSpPr>
          <p:spPr>
            <a:xfrm>
              <a:off x="5879854" y="4634021"/>
              <a:ext cx="169256" cy="6538"/>
            </a:xfrm>
            <a:custGeom>
              <a:avLst/>
              <a:gdLst/>
              <a:ahLst/>
              <a:cxnLst/>
              <a:rect l="l" t="t" r="r" b="b"/>
              <a:pathLst>
                <a:path w="5281" h="204" extrusionOk="0">
                  <a:moveTo>
                    <a:pt x="1236" y="1"/>
                  </a:moveTo>
                  <a:cubicBezTo>
                    <a:pt x="1067" y="1"/>
                    <a:pt x="911" y="3"/>
                    <a:pt x="769" y="8"/>
                  </a:cubicBezTo>
                  <a:cubicBezTo>
                    <a:pt x="725" y="5"/>
                    <a:pt x="680" y="3"/>
                    <a:pt x="635" y="3"/>
                  </a:cubicBezTo>
                  <a:cubicBezTo>
                    <a:pt x="424" y="3"/>
                    <a:pt x="207" y="33"/>
                    <a:pt x="1" y="74"/>
                  </a:cubicBezTo>
                  <a:cubicBezTo>
                    <a:pt x="205" y="102"/>
                    <a:pt x="421" y="129"/>
                    <a:pt x="630" y="129"/>
                  </a:cubicBezTo>
                  <a:cubicBezTo>
                    <a:pt x="677" y="129"/>
                    <a:pt x="723" y="128"/>
                    <a:pt x="769" y="125"/>
                  </a:cubicBezTo>
                  <a:lnTo>
                    <a:pt x="2641" y="191"/>
                  </a:lnTo>
                  <a:cubicBezTo>
                    <a:pt x="3000" y="200"/>
                    <a:pt x="3347" y="204"/>
                    <a:pt x="3662" y="204"/>
                  </a:cubicBezTo>
                  <a:cubicBezTo>
                    <a:pt x="3977" y="204"/>
                    <a:pt x="4261" y="200"/>
                    <a:pt x="4495" y="191"/>
                  </a:cubicBezTo>
                  <a:cubicBezTo>
                    <a:pt x="4562" y="196"/>
                    <a:pt x="4628" y="198"/>
                    <a:pt x="4693" y="198"/>
                  </a:cubicBezTo>
                  <a:cubicBezTo>
                    <a:pt x="4889" y="198"/>
                    <a:pt x="5080" y="179"/>
                    <a:pt x="5281" y="141"/>
                  </a:cubicBezTo>
                  <a:cubicBezTo>
                    <a:pt x="5013" y="91"/>
                    <a:pt x="4763" y="74"/>
                    <a:pt x="4495" y="74"/>
                  </a:cubicBezTo>
                  <a:lnTo>
                    <a:pt x="2641" y="24"/>
                  </a:lnTo>
                  <a:cubicBezTo>
                    <a:pt x="2121" y="12"/>
                    <a:pt x="1643" y="1"/>
                    <a:pt x="1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6;p53">
              <a:extLst>
                <a:ext uri="{FF2B5EF4-FFF2-40B4-BE49-F238E27FC236}">
                  <a16:creationId xmlns:a16="http://schemas.microsoft.com/office/drawing/2014/main" id="{EEF14BE5-9AC2-4698-868A-10731449BD3D}"/>
                </a:ext>
              </a:extLst>
            </p:cNvPr>
            <p:cNvSpPr/>
            <p:nvPr/>
          </p:nvSpPr>
          <p:spPr>
            <a:xfrm>
              <a:off x="5970363" y="4566236"/>
              <a:ext cx="7532" cy="71247"/>
            </a:xfrm>
            <a:custGeom>
              <a:avLst/>
              <a:gdLst/>
              <a:ahLst/>
              <a:cxnLst/>
              <a:rect l="l" t="t" r="r" b="b"/>
              <a:pathLst>
                <a:path w="235" h="2223" extrusionOk="0">
                  <a:moveTo>
                    <a:pt x="184" y="1"/>
                  </a:moveTo>
                  <a:cubicBezTo>
                    <a:pt x="134" y="1"/>
                    <a:pt x="67" y="502"/>
                    <a:pt x="34" y="1103"/>
                  </a:cubicBezTo>
                  <a:cubicBezTo>
                    <a:pt x="0" y="1722"/>
                    <a:pt x="0" y="2223"/>
                    <a:pt x="51" y="2223"/>
                  </a:cubicBezTo>
                  <a:cubicBezTo>
                    <a:pt x="101" y="2223"/>
                    <a:pt x="168" y="1738"/>
                    <a:pt x="201" y="1120"/>
                  </a:cubicBezTo>
                  <a:cubicBezTo>
                    <a:pt x="234" y="502"/>
                    <a:pt x="218"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7;p53">
              <a:extLst>
                <a:ext uri="{FF2B5EF4-FFF2-40B4-BE49-F238E27FC236}">
                  <a16:creationId xmlns:a16="http://schemas.microsoft.com/office/drawing/2014/main" id="{8686CDBC-58B5-493A-B084-101B23A93407}"/>
                </a:ext>
              </a:extLst>
            </p:cNvPr>
            <p:cNvSpPr/>
            <p:nvPr/>
          </p:nvSpPr>
          <p:spPr>
            <a:xfrm>
              <a:off x="5875591" y="4636393"/>
              <a:ext cx="171371" cy="20384"/>
            </a:xfrm>
            <a:custGeom>
              <a:avLst/>
              <a:gdLst/>
              <a:ahLst/>
              <a:cxnLst/>
              <a:rect l="l" t="t" r="r" b="b"/>
              <a:pathLst>
                <a:path w="5347" h="636" extrusionOk="0">
                  <a:moveTo>
                    <a:pt x="84" y="0"/>
                  </a:moveTo>
                  <a:lnTo>
                    <a:pt x="0" y="568"/>
                  </a:lnTo>
                  <a:lnTo>
                    <a:pt x="0" y="635"/>
                  </a:lnTo>
                  <a:lnTo>
                    <a:pt x="5297" y="568"/>
                  </a:lnTo>
                  <a:lnTo>
                    <a:pt x="5347" y="67"/>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8;p53">
              <a:extLst>
                <a:ext uri="{FF2B5EF4-FFF2-40B4-BE49-F238E27FC236}">
                  <a16:creationId xmlns:a16="http://schemas.microsoft.com/office/drawing/2014/main" id="{49A58A56-3C5C-4142-A2D4-D97431894DBE}"/>
                </a:ext>
              </a:extLst>
            </p:cNvPr>
            <p:cNvSpPr/>
            <p:nvPr/>
          </p:nvSpPr>
          <p:spPr>
            <a:xfrm>
              <a:off x="5915750" y="1487641"/>
              <a:ext cx="394151" cy="934995"/>
            </a:xfrm>
            <a:custGeom>
              <a:avLst/>
              <a:gdLst/>
              <a:ahLst/>
              <a:cxnLst/>
              <a:rect l="l" t="t" r="r" b="b"/>
              <a:pathLst>
                <a:path w="12298" h="29173" extrusionOk="0">
                  <a:moveTo>
                    <a:pt x="2925" y="1"/>
                  </a:moveTo>
                  <a:cubicBezTo>
                    <a:pt x="2908" y="1"/>
                    <a:pt x="2891" y="6"/>
                    <a:pt x="2874" y="16"/>
                  </a:cubicBezTo>
                  <a:cubicBezTo>
                    <a:pt x="2406" y="317"/>
                    <a:pt x="3593" y="2272"/>
                    <a:pt x="3676" y="2455"/>
                  </a:cubicBezTo>
                  <a:cubicBezTo>
                    <a:pt x="3733" y="2568"/>
                    <a:pt x="3644" y="2658"/>
                    <a:pt x="3555" y="2658"/>
                  </a:cubicBezTo>
                  <a:cubicBezTo>
                    <a:pt x="3512" y="2658"/>
                    <a:pt x="3469" y="2638"/>
                    <a:pt x="3442" y="2589"/>
                  </a:cubicBezTo>
                  <a:cubicBezTo>
                    <a:pt x="3347" y="2368"/>
                    <a:pt x="2344" y="210"/>
                    <a:pt x="1852" y="210"/>
                  </a:cubicBezTo>
                  <a:cubicBezTo>
                    <a:pt x="1824" y="210"/>
                    <a:pt x="1796" y="217"/>
                    <a:pt x="1771" y="233"/>
                  </a:cubicBezTo>
                  <a:cubicBezTo>
                    <a:pt x="1504" y="400"/>
                    <a:pt x="1855" y="818"/>
                    <a:pt x="1855" y="818"/>
                  </a:cubicBezTo>
                  <a:cubicBezTo>
                    <a:pt x="1855" y="818"/>
                    <a:pt x="3075" y="2990"/>
                    <a:pt x="2841" y="3124"/>
                  </a:cubicBezTo>
                  <a:cubicBezTo>
                    <a:pt x="2831" y="3129"/>
                    <a:pt x="2820" y="3131"/>
                    <a:pt x="2809" y="3131"/>
                  </a:cubicBezTo>
                  <a:cubicBezTo>
                    <a:pt x="2558" y="3131"/>
                    <a:pt x="1861" y="1968"/>
                    <a:pt x="1638" y="1553"/>
                  </a:cubicBezTo>
                  <a:cubicBezTo>
                    <a:pt x="1504" y="1285"/>
                    <a:pt x="1338" y="1157"/>
                    <a:pt x="1203" y="1157"/>
                  </a:cubicBezTo>
                  <a:cubicBezTo>
                    <a:pt x="1119" y="1157"/>
                    <a:pt x="1048" y="1207"/>
                    <a:pt x="1003" y="1303"/>
                  </a:cubicBezTo>
                  <a:cubicBezTo>
                    <a:pt x="919" y="1470"/>
                    <a:pt x="1588" y="2840"/>
                    <a:pt x="1821" y="3257"/>
                  </a:cubicBezTo>
                  <a:cubicBezTo>
                    <a:pt x="2027" y="3639"/>
                    <a:pt x="2554" y="4587"/>
                    <a:pt x="2149" y="4587"/>
                  </a:cubicBezTo>
                  <a:cubicBezTo>
                    <a:pt x="2092" y="4587"/>
                    <a:pt x="2018" y="4568"/>
                    <a:pt x="1922" y="4527"/>
                  </a:cubicBezTo>
                  <a:cubicBezTo>
                    <a:pt x="1491" y="4357"/>
                    <a:pt x="1080" y="4292"/>
                    <a:pt x="761" y="4292"/>
                  </a:cubicBezTo>
                  <a:cubicBezTo>
                    <a:pt x="485" y="4292"/>
                    <a:pt x="277" y="4341"/>
                    <a:pt x="184" y="4410"/>
                  </a:cubicBezTo>
                  <a:cubicBezTo>
                    <a:pt x="0" y="4561"/>
                    <a:pt x="151" y="4861"/>
                    <a:pt x="418" y="4861"/>
                  </a:cubicBezTo>
                  <a:cubicBezTo>
                    <a:pt x="702" y="4878"/>
                    <a:pt x="986" y="4928"/>
                    <a:pt x="1270" y="5029"/>
                  </a:cubicBezTo>
                  <a:cubicBezTo>
                    <a:pt x="1487" y="5095"/>
                    <a:pt x="1704" y="5196"/>
                    <a:pt x="1888" y="5329"/>
                  </a:cubicBezTo>
                  <a:cubicBezTo>
                    <a:pt x="2055" y="5463"/>
                    <a:pt x="2206" y="5563"/>
                    <a:pt x="2323" y="5663"/>
                  </a:cubicBezTo>
                  <a:lnTo>
                    <a:pt x="2557" y="5847"/>
                  </a:lnTo>
                  <a:lnTo>
                    <a:pt x="7118" y="17109"/>
                  </a:lnTo>
                  <a:lnTo>
                    <a:pt x="2974" y="26783"/>
                  </a:lnTo>
                  <a:lnTo>
                    <a:pt x="9407" y="29172"/>
                  </a:lnTo>
                  <a:lnTo>
                    <a:pt x="12298" y="16390"/>
                  </a:lnTo>
                  <a:lnTo>
                    <a:pt x="5664" y="3959"/>
                  </a:lnTo>
                  <a:cubicBezTo>
                    <a:pt x="5397" y="3124"/>
                    <a:pt x="5080" y="2305"/>
                    <a:pt x="4729" y="1503"/>
                  </a:cubicBezTo>
                  <a:cubicBezTo>
                    <a:pt x="4360" y="582"/>
                    <a:pt x="4209" y="407"/>
                    <a:pt x="4105" y="407"/>
                  </a:cubicBezTo>
                  <a:cubicBezTo>
                    <a:pt x="4077" y="407"/>
                    <a:pt x="4052" y="420"/>
                    <a:pt x="4027" y="434"/>
                  </a:cubicBezTo>
                  <a:cubicBezTo>
                    <a:pt x="3700" y="620"/>
                    <a:pt x="4619" y="2284"/>
                    <a:pt x="4370" y="2284"/>
                  </a:cubicBezTo>
                  <a:cubicBezTo>
                    <a:pt x="4352" y="2284"/>
                    <a:pt x="4327" y="2275"/>
                    <a:pt x="4294" y="2255"/>
                  </a:cubicBezTo>
                  <a:cubicBezTo>
                    <a:pt x="3849" y="2000"/>
                    <a:pt x="3281" y="1"/>
                    <a:pt x="29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9;p53">
              <a:extLst>
                <a:ext uri="{FF2B5EF4-FFF2-40B4-BE49-F238E27FC236}">
                  <a16:creationId xmlns:a16="http://schemas.microsoft.com/office/drawing/2014/main" id="{AB61E70C-F23F-4CE0-92C4-8354EEF46B94}"/>
                </a:ext>
              </a:extLst>
            </p:cNvPr>
            <p:cNvSpPr/>
            <p:nvPr/>
          </p:nvSpPr>
          <p:spPr>
            <a:xfrm>
              <a:off x="6515501" y="4601587"/>
              <a:ext cx="325628" cy="63331"/>
            </a:xfrm>
            <a:custGeom>
              <a:avLst/>
              <a:gdLst/>
              <a:ahLst/>
              <a:cxnLst/>
              <a:rect l="l" t="t" r="r" b="b"/>
              <a:pathLst>
                <a:path w="10160" h="1976" extrusionOk="0">
                  <a:moveTo>
                    <a:pt x="5481" y="0"/>
                  </a:moveTo>
                  <a:lnTo>
                    <a:pt x="1" y="151"/>
                  </a:lnTo>
                  <a:lnTo>
                    <a:pt x="51" y="1939"/>
                  </a:lnTo>
                  <a:lnTo>
                    <a:pt x="385" y="1939"/>
                  </a:lnTo>
                  <a:cubicBezTo>
                    <a:pt x="940" y="1957"/>
                    <a:pt x="2131" y="1976"/>
                    <a:pt x="3463" y="1976"/>
                  </a:cubicBezTo>
                  <a:cubicBezTo>
                    <a:pt x="5738" y="1976"/>
                    <a:pt x="8425" y="1922"/>
                    <a:pt x="9057" y="1721"/>
                  </a:cubicBezTo>
                  <a:cubicBezTo>
                    <a:pt x="10160" y="1387"/>
                    <a:pt x="5498" y="535"/>
                    <a:pt x="5498" y="535"/>
                  </a:cubicBezTo>
                  <a:lnTo>
                    <a:pt x="548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0;p53">
              <a:extLst>
                <a:ext uri="{FF2B5EF4-FFF2-40B4-BE49-F238E27FC236}">
                  <a16:creationId xmlns:a16="http://schemas.microsoft.com/office/drawing/2014/main" id="{30341959-F641-4D41-BB47-31020300D098}"/>
                </a:ext>
              </a:extLst>
            </p:cNvPr>
            <p:cNvSpPr/>
            <p:nvPr/>
          </p:nvSpPr>
          <p:spPr>
            <a:xfrm>
              <a:off x="6516046" y="4615689"/>
              <a:ext cx="64292" cy="45351"/>
            </a:xfrm>
            <a:custGeom>
              <a:avLst/>
              <a:gdLst/>
              <a:ahLst/>
              <a:cxnLst/>
              <a:rect l="l" t="t" r="r" b="b"/>
              <a:pathLst>
                <a:path w="2006" h="1415" extrusionOk="0">
                  <a:moveTo>
                    <a:pt x="205" y="0"/>
                  </a:moveTo>
                  <a:cubicBezTo>
                    <a:pt x="137" y="0"/>
                    <a:pt x="69" y="4"/>
                    <a:pt x="0" y="11"/>
                  </a:cubicBezTo>
                  <a:lnTo>
                    <a:pt x="34" y="1415"/>
                  </a:lnTo>
                  <a:lnTo>
                    <a:pt x="2006" y="1398"/>
                  </a:lnTo>
                  <a:cubicBezTo>
                    <a:pt x="1905" y="964"/>
                    <a:pt x="1655" y="580"/>
                    <a:pt x="1287" y="346"/>
                  </a:cubicBezTo>
                  <a:cubicBezTo>
                    <a:pt x="961" y="119"/>
                    <a:pt x="58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1;p53">
              <a:extLst>
                <a:ext uri="{FF2B5EF4-FFF2-40B4-BE49-F238E27FC236}">
                  <a16:creationId xmlns:a16="http://schemas.microsoft.com/office/drawing/2014/main" id="{16727F52-880C-465E-8F90-49A7A7DB6D4A}"/>
                </a:ext>
              </a:extLst>
            </p:cNvPr>
            <p:cNvSpPr/>
            <p:nvPr/>
          </p:nvSpPr>
          <p:spPr>
            <a:xfrm>
              <a:off x="6517104" y="4634246"/>
              <a:ext cx="300469" cy="31313"/>
            </a:xfrm>
            <a:custGeom>
              <a:avLst/>
              <a:gdLst/>
              <a:ahLst/>
              <a:cxnLst/>
              <a:rect l="l" t="t" r="r" b="b"/>
              <a:pathLst>
                <a:path w="9375" h="977" extrusionOk="0">
                  <a:moveTo>
                    <a:pt x="7737" y="1"/>
                  </a:moveTo>
                  <a:cubicBezTo>
                    <a:pt x="7420" y="17"/>
                    <a:pt x="7269" y="669"/>
                    <a:pt x="7269" y="669"/>
                  </a:cubicBezTo>
                  <a:lnTo>
                    <a:pt x="1" y="803"/>
                  </a:lnTo>
                  <a:lnTo>
                    <a:pt x="1" y="920"/>
                  </a:lnTo>
                  <a:cubicBezTo>
                    <a:pt x="724" y="959"/>
                    <a:pt x="1684" y="977"/>
                    <a:pt x="2712" y="977"/>
                  </a:cubicBezTo>
                  <a:cubicBezTo>
                    <a:pt x="5603" y="977"/>
                    <a:pt x="9026" y="837"/>
                    <a:pt x="9174" y="652"/>
                  </a:cubicBezTo>
                  <a:cubicBezTo>
                    <a:pt x="9374" y="402"/>
                    <a:pt x="7737" y="1"/>
                    <a:pt x="7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22;p53">
              <a:extLst>
                <a:ext uri="{FF2B5EF4-FFF2-40B4-BE49-F238E27FC236}">
                  <a16:creationId xmlns:a16="http://schemas.microsoft.com/office/drawing/2014/main" id="{D7410238-6077-43F4-811E-2FA1D2045DAD}"/>
                </a:ext>
              </a:extLst>
            </p:cNvPr>
            <p:cNvSpPr/>
            <p:nvPr/>
          </p:nvSpPr>
          <p:spPr>
            <a:xfrm>
              <a:off x="6517649" y="4652450"/>
              <a:ext cx="290277" cy="8589"/>
            </a:xfrm>
            <a:custGeom>
              <a:avLst/>
              <a:gdLst/>
              <a:ahLst/>
              <a:cxnLst/>
              <a:rect l="l" t="t" r="r" b="b"/>
              <a:pathLst>
                <a:path w="9057" h="268" extrusionOk="0">
                  <a:moveTo>
                    <a:pt x="8789" y="1"/>
                  </a:moveTo>
                  <a:lnTo>
                    <a:pt x="7804" y="51"/>
                  </a:lnTo>
                  <a:cubicBezTo>
                    <a:pt x="6968" y="84"/>
                    <a:pt x="5815" y="134"/>
                    <a:pt x="4529" y="168"/>
                  </a:cubicBezTo>
                  <a:cubicBezTo>
                    <a:pt x="3259" y="201"/>
                    <a:pt x="2106" y="218"/>
                    <a:pt x="1254" y="218"/>
                  </a:cubicBezTo>
                  <a:lnTo>
                    <a:pt x="268" y="218"/>
                  </a:lnTo>
                  <a:lnTo>
                    <a:pt x="1" y="235"/>
                  </a:lnTo>
                  <a:lnTo>
                    <a:pt x="268" y="251"/>
                  </a:lnTo>
                  <a:lnTo>
                    <a:pt x="1254" y="268"/>
                  </a:lnTo>
                  <a:cubicBezTo>
                    <a:pt x="2106" y="268"/>
                    <a:pt x="3259" y="268"/>
                    <a:pt x="4529" y="235"/>
                  </a:cubicBezTo>
                  <a:cubicBezTo>
                    <a:pt x="5815" y="201"/>
                    <a:pt x="6968" y="134"/>
                    <a:pt x="7804" y="101"/>
                  </a:cubicBezTo>
                  <a:cubicBezTo>
                    <a:pt x="8188" y="67"/>
                    <a:pt x="8522" y="51"/>
                    <a:pt x="8789" y="34"/>
                  </a:cubicBezTo>
                  <a:lnTo>
                    <a:pt x="90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3;p53">
              <a:extLst>
                <a:ext uri="{FF2B5EF4-FFF2-40B4-BE49-F238E27FC236}">
                  <a16:creationId xmlns:a16="http://schemas.microsoft.com/office/drawing/2014/main" id="{ADF7D542-397E-4906-BCCB-A0E874E13A8C}"/>
                </a:ext>
              </a:extLst>
            </p:cNvPr>
            <p:cNvSpPr/>
            <p:nvPr/>
          </p:nvSpPr>
          <p:spPr>
            <a:xfrm>
              <a:off x="6748985" y="4632098"/>
              <a:ext cx="17179" cy="26281"/>
            </a:xfrm>
            <a:custGeom>
              <a:avLst/>
              <a:gdLst/>
              <a:ahLst/>
              <a:cxnLst/>
              <a:rect l="l" t="t" r="r" b="b"/>
              <a:pathLst>
                <a:path w="536" h="820" extrusionOk="0">
                  <a:moveTo>
                    <a:pt x="535" y="1"/>
                  </a:moveTo>
                  <a:lnTo>
                    <a:pt x="535" y="1"/>
                  </a:lnTo>
                  <a:cubicBezTo>
                    <a:pt x="368" y="68"/>
                    <a:pt x="235" y="185"/>
                    <a:pt x="151" y="335"/>
                  </a:cubicBezTo>
                  <a:cubicBezTo>
                    <a:pt x="51" y="469"/>
                    <a:pt x="1" y="652"/>
                    <a:pt x="34" y="819"/>
                  </a:cubicBezTo>
                  <a:cubicBezTo>
                    <a:pt x="68" y="652"/>
                    <a:pt x="134" y="502"/>
                    <a:pt x="201" y="368"/>
                  </a:cubicBezTo>
                  <a:cubicBezTo>
                    <a:pt x="301" y="235"/>
                    <a:pt x="402" y="118"/>
                    <a:pt x="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24;p53">
              <a:extLst>
                <a:ext uri="{FF2B5EF4-FFF2-40B4-BE49-F238E27FC236}">
                  <a16:creationId xmlns:a16="http://schemas.microsoft.com/office/drawing/2014/main" id="{746BF3DC-5801-437E-BD84-49A2EC86BB53}"/>
                </a:ext>
              </a:extLst>
            </p:cNvPr>
            <p:cNvSpPr/>
            <p:nvPr/>
          </p:nvSpPr>
          <p:spPr>
            <a:xfrm>
              <a:off x="6697032" y="4621394"/>
              <a:ext cx="10224" cy="13942"/>
            </a:xfrm>
            <a:custGeom>
              <a:avLst/>
              <a:gdLst/>
              <a:ahLst/>
              <a:cxnLst/>
              <a:rect l="l" t="t" r="r" b="b"/>
              <a:pathLst>
                <a:path w="319" h="435" extrusionOk="0">
                  <a:moveTo>
                    <a:pt x="302" y="1"/>
                  </a:moveTo>
                  <a:cubicBezTo>
                    <a:pt x="285" y="1"/>
                    <a:pt x="218" y="84"/>
                    <a:pt x="135" y="201"/>
                  </a:cubicBezTo>
                  <a:cubicBezTo>
                    <a:pt x="51" y="318"/>
                    <a:pt x="1" y="418"/>
                    <a:pt x="18" y="435"/>
                  </a:cubicBezTo>
                  <a:cubicBezTo>
                    <a:pt x="34" y="435"/>
                    <a:pt x="118" y="351"/>
                    <a:pt x="185" y="234"/>
                  </a:cubicBezTo>
                  <a:cubicBezTo>
                    <a:pt x="268" y="118"/>
                    <a:pt x="318"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25;p53">
              <a:extLst>
                <a:ext uri="{FF2B5EF4-FFF2-40B4-BE49-F238E27FC236}">
                  <a16:creationId xmlns:a16="http://schemas.microsoft.com/office/drawing/2014/main" id="{65DA4274-18E1-479C-AD67-52407AE32127}"/>
                </a:ext>
              </a:extLst>
            </p:cNvPr>
            <p:cNvSpPr/>
            <p:nvPr/>
          </p:nvSpPr>
          <p:spPr>
            <a:xfrm>
              <a:off x="6683123" y="4619182"/>
              <a:ext cx="11282" cy="9743"/>
            </a:xfrm>
            <a:custGeom>
              <a:avLst/>
              <a:gdLst/>
              <a:ahLst/>
              <a:cxnLst/>
              <a:rect l="l" t="t" r="r" b="b"/>
              <a:pathLst>
                <a:path w="352" h="304" extrusionOk="0">
                  <a:moveTo>
                    <a:pt x="332" y="0"/>
                  </a:moveTo>
                  <a:cubicBezTo>
                    <a:pt x="317" y="0"/>
                    <a:pt x="241" y="60"/>
                    <a:pt x="151" y="120"/>
                  </a:cubicBezTo>
                  <a:cubicBezTo>
                    <a:pt x="67" y="203"/>
                    <a:pt x="1" y="287"/>
                    <a:pt x="17" y="303"/>
                  </a:cubicBezTo>
                  <a:cubicBezTo>
                    <a:pt x="17" y="303"/>
                    <a:pt x="101" y="253"/>
                    <a:pt x="201" y="170"/>
                  </a:cubicBezTo>
                  <a:cubicBezTo>
                    <a:pt x="285" y="86"/>
                    <a:pt x="351" y="19"/>
                    <a:pt x="335" y="3"/>
                  </a:cubicBezTo>
                  <a:cubicBezTo>
                    <a:pt x="335" y="1"/>
                    <a:pt x="334" y="0"/>
                    <a:pt x="3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26;p53">
              <a:extLst>
                <a:ext uri="{FF2B5EF4-FFF2-40B4-BE49-F238E27FC236}">
                  <a16:creationId xmlns:a16="http://schemas.microsoft.com/office/drawing/2014/main" id="{87E0BAF6-4721-4B33-866C-24B3DD00E68B}"/>
                </a:ext>
              </a:extLst>
            </p:cNvPr>
            <p:cNvSpPr/>
            <p:nvPr/>
          </p:nvSpPr>
          <p:spPr>
            <a:xfrm>
              <a:off x="6674021" y="4612548"/>
              <a:ext cx="18236" cy="1859"/>
            </a:xfrm>
            <a:custGeom>
              <a:avLst/>
              <a:gdLst/>
              <a:ahLst/>
              <a:cxnLst/>
              <a:rect l="l" t="t" r="r" b="b"/>
              <a:pathLst>
                <a:path w="569" h="58" extrusionOk="0">
                  <a:moveTo>
                    <a:pt x="285" y="1"/>
                  </a:moveTo>
                  <a:cubicBezTo>
                    <a:pt x="188" y="1"/>
                    <a:pt x="92" y="9"/>
                    <a:pt x="1" y="26"/>
                  </a:cubicBezTo>
                  <a:cubicBezTo>
                    <a:pt x="83" y="49"/>
                    <a:pt x="170" y="58"/>
                    <a:pt x="257" y="58"/>
                  </a:cubicBezTo>
                  <a:cubicBezTo>
                    <a:pt x="362" y="58"/>
                    <a:pt x="468" y="44"/>
                    <a:pt x="569" y="26"/>
                  </a:cubicBezTo>
                  <a:cubicBezTo>
                    <a:pt x="477" y="9"/>
                    <a:pt x="381" y="1"/>
                    <a:pt x="2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27;p53">
              <a:extLst>
                <a:ext uri="{FF2B5EF4-FFF2-40B4-BE49-F238E27FC236}">
                  <a16:creationId xmlns:a16="http://schemas.microsoft.com/office/drawing/2014/main" id="{A16451CC-3B99-4655-8F54-41E5D84ABA10}"/>
                </a:ext>
              </a:extLst>
            </p:cNvPr>
            <p:cNvSpPr/>
            <p:nvPr/>
          </p:nvSpPr>
          <p:spPr>
            <a:xfrm>
              <a:off x="6670816" y="4602644"/>
              <a:ext cx="20384" cy="2917"/>
            </a:xfrm>
            <a:custGeom>
              <a:avLst/>
              <a:gdLst/>
              <a:ahLst/>
              <a:cxnLst/>
              <a:rect l="l" t="t" r="r" b="b"/>
              <a:pathLst>
                <a:path w="636" h="91" extrusionOk="0">
                  <a:moveTo>
                    <a:pt x="0" y="1"/>
                  </a:moveTo>
                  <a:cubicBezTo>
                    <a:pt x="84" y="68"/>
                    <a:pt x="201" y="84"/>
                    <a:pt x="318" y="84"/>
                  </a:cubicBezTo>
                  <a:cubicBezTo>
                    <a:pt x="343" y="88"/>
                    <a:pt x="369" y="91"/>
                    <a:pt x="396" y="91"/>
                  </a:cubicBezTo>
                  <a:cubicBezTo>
                    <a:pt x="475" y="91"/>
                    <a:pt x="560" y="72"/>
                    <a:pt x="635" y="34"/>
                  </a:cubicBezTo>
                  <a:cubicBezTo>
                    <a:pt x="535" y="17"/>
                    <a:pt x="418" y="17"/>
                    <a:pt x="318" y="17"/>
                  </a:cubicBezTo>
                  <a:cubicBezTo>
                    <a:pt x="217" y="1"/>
                    <a:pt x="10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28;p53">
              <a:extLst>
                <a:ext uri="{FF2B5EF4-FFF2-40B4-BE49-F238E27FC236}">
                  <a16:creationId xmlns:a16="http://schemas.microsoft.com/office/drawing/2014/main" id="{8499FE91-282A-4EE6-8F88-9F4EE9A4F431}"/>
                </a:ext>
              </a:extLst>
            </p:cNvPr>
            <p:cNvSpPr/>
            <p:nvPr/>
          </p:nvSpPr>
          <p:spPr>
            <a:xfrm>
              <a:off x="6703474" y="4605785"/>
              <a:ext cx="32691" cy="17788"/>
            </a:xfrm>
            <a:custGeom>
              <a:avLst/>
              <a:gdLst/>
              <a:ahLst/>
              <a:cxnLst/>
              <a:rect l="l" t="t" r="r" b="b"/>
              <a:pathLst>
                <a:path w="1020" h="555" extrusionOk="0">
                  <a:moveTo>
                    <a:pt x="676" y="56"/>
                  </a:moveTo>
                  <a:cubicBezTo>
                    <a:pt x="758" y="56"/>
                    <a:pt x="842" y="74"/>
                    <a:pt x="919" y="103"/>
                  </a:cubicBezTo>
                  <a:cubicBezTo>
                    <a:pt x="970" y="137"/>
                    <a:pt x="953" y="204"/>
                    <a:pt x="886" y="237"/>
                  </a:cubicBezTo>
                  <a:cubicBezTo>
                    <a:pt x="819" y="270"/>
                    <a:pt x="769" y="304"/>
                    <a:pt x="686" y="320"/>
                  </a:cubicBezTo>
                  <a:cubicBezTo>
                    <a:pt x="569" y="354"/>
                    <a:pt x="452" y="387"/>
                    <a:pt x="335" y="421"/>
                  </a:cubicBezTo>
                  <a:cubicBezTo>
                    <a:pt x="233" y="438"/>
                    <a:pt x="149" y="446"/>
                    <a:pt x="91" y="452"/>
                  </a:cubicBezTo>
                  <a:lnTo>
                    <a:pt x="91" y="452"/>
                  </a:lnTo>
                  <a:cubicBezTo>
                    <a:pt x="120" y="388"/>
                    <a:pt x="157" y="325"/>
                    <a:pt x="201" y="270"/>
                  </a:cubicBezTo>
                  <a:cubicBezTo>
                    <a:pt x="285" y="187"/>
                    <a:pt x="385" y="120"/>
                    <a:pt x="502" y="87"/>
                  </a:cubicBezTo>
                  <a:cubicBezTo>
                    <a:pt x="558" y="66"/>
                    <a:pt x="617" y="56"/>
                    <a:pt x="676" y="56"/>
                  </a:cubicBezTo>
                  <a:close/>
                  <a:moveTo>
                    <a:pt x="690" y="1"/>
                  </a:moveTo>
                  <a:cubicBezTo>
                    <a:pt x="489" y="1"/>
                    <a:pt x="296" y="91"/>
                    <a:pt x="168" y="254"/>
                  </a:cubicBezTo>
                  <a:cubicBezTo>
                    <a:pt x="120" y="317"/>
                    <a:pt x="73" y="380"/>
                    <a:pt x="54" y="456"/>
                  </a:cubicBezTo>
                  <a:lnTo>
                    <a:pt x="54" y="456"/>
                  </a:lnTo>
                  <a:cubicBezTo>
                    <a:pt x="19" y="461"/>
                    <a:pt x="0" y="465"/>
                    <a:pt x="0" y="471"/>
                  </a:cubicBezTo>
                  <a:cubicBezTo>
                    <a:pt x="17" y="473"/>
                    <a:pt x="34" y="475"/>
                    <a:pt x="51" y="477"/>
                  </a:cubicBezTo>
                  <a:lnTo>
                    <a:pt x="51" y="477"/>
                  </a:lnTo>
                  <a:cubicBezTo>
                    <a:pt x="51" y="524"/>
                    <a:pt x="51" y="554"/>
                    <a:pt x="51" y="554"/>
                  </a:cubicBezTo>
                  <a:cubicBezTo>
                    <a:pt x="59" y="529"/>
                    <a:pt x="68" y="504"/>
                    <a:pt x="79" y="479"/>
                  </a:cubicBezTo>
                  <a:lnTo>
                    <a:pt x="79" y="479"/>
                  </a:lnTo>
                  <a:cubicBezTo>
                    <a:pt x="101" y="481"/>
                    <a:pt x="124" y="482"/>
                    <a:pt x="146" y="482"/>
                  </a:cubicBezTo>
                  <a:cubicBezTo>
                    <a:pt x="214" y="482"/>
                    <a:pt x="283" y="474"/>
                    <a:pt x="351" y="454"/>
                  </a:cubicBezTo>
                  <a:cubicBezTo>
                    <a:pt x="468" y="437"/>
                    <a:pt x="602" y="421"/>
                    <a:pt x="719" y="371"/>
                  </a:cubicBezTo>
                  <a:cubicBezTo>
                    <a:pt x="786" y="354"/>
                    <a:pt x="853" y="320"/>
                    <a:pt x="919" y="287"/>
                  </a:cubicBezTo>
                  <a:cubicBezTo>
                    <a:pt x="970" y="270"/>
                    <a:pt x="1003" y="220"/>
                    <a:pt x="1003" y="187"/>
                  </a:cubicBezTo>
                  <a:cubicBezTo>
                    <a:pt x="1020" y="137"/>
                    <a:pt x="1003" y="87"/>
                    <a:pt x="953" y="53"/>
                  </a:cubicBezTo>
                  <a:cubicBezTo>
                    <a:pt x="867" y="18"/>
                    <a:pt x="778" y="1"/>
                    <a:pt x="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29;p53">
              <a:extLst>
                <a:ext uri="{FF2B5EF4-FFF2-40B4-BE49-F238E27FC236}">
                  <a16:creationId xmlns:a16="http://schemas.microsoft.com/office/drawing/2014/main" id="{DAC1B8F4-8361-4F00-8887-5909289E5C25}"/>
                </a:ext>
              </a:extLst>
            </p:cNvPr>
            <p:cNvSpPr/>
            <p:nvPr/>
          </p:nvSpPr>
          <p:spPr>
            <a:xfrm>
              <a:off x="6690622" y="4601587"/>
              <a:ext cx="17179" cy="19839"/>
            </a:xfrm>
            <a:custGeom>
              <a:avLst/>
              <a:gdLst/>
              <a:ahLst/>
              <a:cxnLst/>
              <a:rect l="l" t="t" r="r" b="b"/>
              <a:pathLst>
                <a:path w="536" h="619" extrusionOk="0">
                  <a:moveTo>
                    <a:pt x="117" y="0"/>
                  </a:moveTo>
                  <a:cubicBezTo>
                    <a:pt x="51" y="0"/>
                    <a:pt x="0" y="84"/>
                    <a:pt x="17" y="151"/>
                  </a:cubicBezTo>
                  <a:cubicBezTo>
                    <a:pt x="17" y="201"/>
                    <a:pt x="51" y="251"/>
                    <a:pt x="84" y="284"/>
                  </a:cubicBezTo>
                  <a:cubicBezTo>
                    <a:pt x="134" y="368"/>
                    <a:pt x="184" y="435"/>
                    <a:pt x="251" y="485"/>
                  </a:cubicBezTo>
                  <a:cubicBezTo>
                    <a:pt x="301" y="535"/>
                    <a:pt x="385" y="585"/>
                    <a:pt x="452" y="619"/>
                  </a:cubicBezTo>
                  <a:cubicBezTo>
                    <a:pt x="468" y="602"/>
                    <a:pt x="385" y="552"/>
                    <a:pt x="285" y="451"/>
                  </a:cubicBezTo>
                  <a:cubicBezTo>
                    <a:pt x="234" y="401"/>
                    <a:pt x="168" y="335"/>
                    <a:pt x="134" y="268"/>
                  </a:cubicBezTo>
                  <a:cubicBezTo>
                    <a:pt x="84" y="201"/>
                    <a:pt x="51" y="67"/>
                    <a:pt x="134" y="50"/>
                  </a:cubicBezTo>
                  <a:cubicBezTo>
                    <a:pt x="218" y="67"/>
                    <a:pt x="318" y="117"/>
                    <a:pt x="368" y="184"/>
                  </a:cubicBezTo>
                  <a:cubicBezTo>
                    <a:pt x="418" y="251"/>
                    <a:pt x="452" y="318"/>
                    <a:pt x="468" y="401"/>
                  </a:cubicBezTo>
                  <a:cubicBezTo>
                    <a:pt x="485" y="468"/>
                    <a:pt x="485" y="535"/>
                    <a:pt x="485" y="619"/>
                  </a:cubicBezTo>
                  <a:cubicBezTo>
                    <a:pt x="535" y="552"/>
                    <a:pt x="535" y="468"/>
                    <a:pt x="518" y="385"/>
                  </a:cubicBezTo>
                  <a:cubicBezTo>
                    <a:pt x="502" y="301"/>
                    <a:pt x="468" y="218"/>
                    <a:pt x="418" y="151"/>
                  </a:cubicBezTo>
                  <a:cubicBezTo>
                    <a:pt x="351" y="50"/>
                    <a:pt x="234" y="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30;p53">
              <a:extLst>
                <a:ext uri="{FF2B5EF4-FFF2-40B4-BE49-F238E27FC236}">
                  <a16:creationId xmlns:a16="http://schemas.microsoft.com/office/drawing/2014/main" id="{80777235-0B0C-4567-8431-A4E308B6395B}"/>
                </a:ext>
              </a:extLst>
            </p:cNvPr>
            <p:cNvSpPr/>
            <p:nvPr/>
          </p:nvSpPr>
          <p:spPr>
            <a:xfrm>
              <a:off x="6601716" y="4643188"/>
              <a:ext cx="51440" cy="2756"/>
            </a:xfrm>
            <a:custGeom>
              <a:avLst/>
              <a:gdLst/>
              <a:ahLst/>
              <a:cxnLst/>
              <a:rect l="l" t="t" r="r" b="b"/>
              <a:pathLst>
                <a:path w="1605" h="86" extrusionOk="0">
                  <a:moveTo>
                    <a:pt x="1563" y="1"/>
                  </a:moveTo>
                  <a:cubicBezTo>
                    <a:pt x="1455" y="1"/>
                    <a:pt x="1150" y="22"/>
                    <a:pt x="803" y="22"/>
                  </a:cubicBezTo>
                  <a:cubicBezTo>
                    <a:pt x="586" y="22"/>
                    <a:pt x="389" y="18"/>
                    <a:pt x="245" y="18"/>
                  </a:cubicBezTo>
                  <a:cubicBezTo>
                    <a:pt x="101" y="18"/>
                    <a:pt x="9" y="22"/>
                    <a:pt x="1" y="39"/>
                  </a:cubicBezTo>
                  <a:cubicBezTo>
                    <a:pt x="241" y="69"/>
                    <a:pt x="482" y="86"/>
                    <a:pt x="722" y="86"/>
                  </a:cubicBezTo>
                  <a:cubicBezTo>
                    <a:pt x="1016" y="86"/>
                    <a:pt x="1311" y="61"/>
                    <a:pt x="1605" y="6"/>
                  </a:cubicBezTo>
                  <a:cubicBezTo>
                    <a:pt x="1605" y="2"/>
                    <a:pt x="1590" y="1"/>
                    <a:pt x="1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31;p53">
              <a:extLst>
                <a:ext uri="{FF2B5EF4-FFF2-40B4-BE49-F238E27FC236}">
                  <a16:creationId xmlns:a16="http://schemas.microsoft.com/office/drawing/2014/main" id="{B642799A-181A-41EA-BAF9-3D3A112810BF}"/>
                </a:ext>
              </a:extLst>
            </p:cNvPr>
            <p:cNvSpPr/>
            <p:nvPr/>
          </p:nvSpPr>
          <p:spPr>
            <a:xfrm>
              <a:off x="6567454" y="4644854"/>
              <a:ext cx="5929" cy="9230"/>
            </a:xfrm>
            <a:custGeom>
              <a:avLst/>
              <a:gdLst/>
              <a:ahLst/>
              <a:cxnLst/>
              <a:rect l="l" t="t" r="r" b="b"/>
              <a:pathLst>
                <a:path w="185" h="288" extrusionOk="0">
                  <a:moveTo>
                    <a:pt x="9" y="1"/>
                  </a:moveTo>
                  <a:cubicBezTo>
                    <a:pt x="6" y="1"/>
                    <a:pt x="3" y="2"/>
                    <a:pt x="1" y="4"/>
                  </a:cubicBezTo>
                  <a:lnTo>
                    <a:pt x="17" y="4"/>
                  </a:lnTo>
                  <a:cubicBezTo>
                    <a:pt x="1" y="20"/>
                    <a:pt x="34" y="71"/>
                    <a:pt x="84" y="154"/>
                  </a:cubicBezTo>
                  <a:cubicBezTo>
                    <a:pt x="117" y="221"/>
                    <a:pt x="134" y="288"/>
                    <a:pt x="151" y="288"/>
                  </a:cubicBezTo>
                  <a:cubicBezTo>
                    <a:pt x="184" y="288"/>
                    <a:pt x="184" y="204"/>
                    <a:pt x="134" y="121"/>
                  </a:cubicBezTo>
                  <a:cubicBezTo>
                    <a:pt x="91" y="48"/>
                    <a:pt x="34"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2;p53">
              <a:extLst>
                <a:ext uri="{FF2B5EF4-FFF2-40B4-BE49-F238E27FC236}">
                  <a16:creationId xmlns:a16="http://schemas.microsoft.com/office/drawing/2014/main" id="{34FECAE8-73EC-4F23-A6C9-FA5C86CD64AE}"/>
                </a:ext>
              </a:extLst>
            </p:cNvPr>
            <p:cNvSpPr/>
            <p:nvPr/>
          </p:nvSpPr>
          <p:spPr>
            <a:xfrm>
              <a:off x="6554057" y="4630368"/>
              <a:ext cx="7532" cy="6186"/>
            </a:xfrm>
            <a:custGeom>
              <a:avLst/>
              <a:gdLst/>
              <a:ahLst/>
              <a:cxnLst/>
              <a:rect l="l" t="t" r="r" b="b"/>
              <a:pathLst>
                <a:path w="235" h="193" extrusionOk="0">
                  <a:moveTo>
                    <a:pt x="23" y="0"/>
                  </a:moveTo>
                  <a:cubicBezTo>
                    <a:pt x="20" y="0"/>
                    <a:pt x="18" y="2"/>
                    <a:pt x="18" y="5"/>
                  </a:cubicBezTo>
                  <a:cubicBezTo>
                    <a:pt x="1" y="21"/>
                    <a:pt x="34" y="71"/>
                    <a:pt x="84" y="122"/>
                  </a:cubicBezTo>
                  <a:cubicBezTo>
                    <a:pt x="139" y="163"/>
                    <a:pt x="183" y="193"/>
                    <a:pt x="206" y="193"/>
                  </a:cubicBezTo>
                  <a:cubicBezTo>
                    <a:pt x="211" y="193"/>
                    <a:pt x="215" y="191"/>
                    <a:pt x="218" y="188"/>
                  </a:cubicBezTo>
                  <a:cubicBezTo>
                    <a:pt x="235" y="172"/>
                    <a:pt x="201" y="122"/>
                    <a:pt x="134" y="71"/>
                  </a:cubicBezTo>
                  <a:cubicBezTo>
                    <a:pt x="93" y="30"/>
                    <a:pt x="41"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3;p53">
              <a:extLst>
                <a:ext uri="{FF2B5EF4-FFF2-40B4-BE49-F238E27FC236}">
                  <a16:creationId xmlns:a16="http://schemas.microsoft.com/office/drawing/2014/main" id="{39637E69-F966-4DAF-9DDF-91C25D961A6C}"/>
                </a:ext>
              </a:extLst>
            </p:cNvPr>
            <p:cNvSpPr/>
            <p:nvPr/>
          </p:nvSpPr>
          <p:spPr>
            <a:xfrm>
              <a:off x="6535500" y="4623092"/>
              <a:ext cx="10576" cy="3846"/>
            </a:xfrm>
            <a:custGeom>
              <a:avLst/>
              <a:gdLst/>
              <a:ahLst/>
              <a:cxnLst/>
              <a:rect l="l" t="t" r="r" b="b"/>
              <a:pathLst>
                <a:path w="330" h="120" extrusionOk="0">
                  <a:moveTo>
                    <a:pt x="93" y="0"/>
                  </a:moveTo>
                  <a:cubicBezTo>
                    <a:pt x="36" y="0"/>
                    <a:pt x="0" y="20"/>
                    <a:pt x="12" y="31"/>
                  </a:cubicBezTo>
                  <a:cubicBezTo>
                    <a:pt x="12" y="48"/>
                    <a:pt x="79" y="48"/>
                    <a:pt x="162" y="65"/>
                  </a:cubicBezTo>
                  <a:cubicBezTo>
                    <a:pt x="230" y="92"/>
                    <a:pt x="276" y="119"/>
                    <a:pt x="300" y="119"/>
                  </a:cubicBezTo>
                  <a:cubicBezTo>
                    <a:pt x="305" y="119"/>
                    <a:pt x="309" y="118"/>
                    <a:pt x="312" y="115"/>
                  </a:cubicBezTo>
                  <a:cubicBezTo>
                    <a:pt x="329" y="115"/>
                    <a:pt x="279" y="48"/>
                    <a:pt x="179" y="14"/>
                  </a:cubicBezTo>
                  <a:cubicBezTo>
                    <a:pt x="148" y="4"/>
                    <a:pt x="118" y="0"/>
                    <a:pt x="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4;p53">
              <a:extLst>
                <a:ext uri="{FF2B5EF4-FFF2-40B4-BE49-F238E27FC236}">
                  <a16:creationId xmlns:a16="http://schemas.microsoft.com/office/drawing/2014/main" id="{4C9866FF-B6BE-4AB2-9ECA-91D5D28ACB78}"/>
                </a:ext>
              </a:extLst>
            </p:cNvPr>
            <p:cNvSpPr/>
            <p:nvPr/>
          </p:nvSpPr>
          <p:spPr>
            <a:xfrm>
              <a:off x="6522456" y="4621009"/>
              <a:ext cx="5416" cy="2436"/>
            </a:xfrm>
            <a:custGeom>
              <a:avLst/>
              <a:gdLst/>
              <a:ahLst/>
              <a:cxnLst/>
              <a:rect l="l" t="t" r="r" b="b"/>
              <a:pathLst>
                <a:path w="169" h="76" extrusionOk="0">
                  <a:moveTo>
                    <a:pt x="32" y="0"/>
                  </a:moveTo>
                  <a:cubicBezTo>
                    <a:pt x="14" y="0"/>
                    <a:pt x="1" y="4"/>
                    <a:pt x="1" y="13"/>
                  </a:cubicBezTo>
                  <a:cubicBezTo>
                    <a:pt x="1" y="29"/>
                    <a:pt x="34" y="46"/>
                    <a:pt x="68" y="63"/>
                  </a:cubicBezTo>
                  <a:cubicBezTo>
                    <a:pt x="93" y="71"/>
                    <a:pt x="118" y="75"/>
                    <a:pt x="137" y="75"/>
                  </a:cubicBezTo>
                  <a:cubicBezTo>
                    <a:pt x="156" y="75"/>
                    <a:pt x="168" y="71"/>
                    <a:pt x="168" y="63"/>
                  </a:cubicBezTo>
                  <a:cubicBezTo>
                    <a:pt x="168" y="46"/>
                    <a:pt x="135" y="13"/>
                    <a:pt x="101" y="13"/>
                  </a:cubicBezTo>
                  <a:cubicBezTo>
                    <a:pt x="76" y="4"/>
                    <a:pt x="51"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5;p53">
              <a:extLst>
                <a:ext uri="{FF2B5EF4-FFF2-40B4-BE49-F238E27FC236}">
                  <a16:creationId xmlns:a16="http://schemas.microsoft.com/office/drawing/2014/main" id="{F36E648F-5170-435C-B242-6E9740E149F7}"/>
                </a:ext>
              </a:extLst>
            </p:cNvPr>
            <p:cNvSpPr/>
            <p:nvPr/>
          </p:nvSpPr>
          <p:spPr>
            <a:xfrm>
              <a:off x="5657619" y="1979736"/>
              <a:ext cx="728881" cy="1056592"/>
            </a:xfrm>
            <a:custGeom>
              <a:avLst/>
              <a:gdLst/>
              <a:ahLst/>
              <a:cxnLst/>
              <a:rect l="l" t="t" r="r" b="b"/>
              <a:pathLst>
                <a:path w="22742" h="32967" extrusionOk="0">
                  <a:moveTo>
                    <a:pt x="20151" y="0"/>
                  </a:moveTo>
                  <a:lnTo>
                    <a:pt x="16910" y="8388"/>
                  </a:lnTo>
                  <a:cubicBezTo>
                    <a:pt x="16592" y="8288"/>
                    <a:pt x="16275" y="8221"/>
                    <a:pt x="15957" y="8188"/>
                  </a:cubicBezTo>
                  <a:lnTo>
                    <a:pt x="9341" y="8137"/>
                  </a:lnTo>
                  <a:cubicBezTo>
                    <a:pt x="9341" y="8137"/>
                    <a:pt x="4729" y="5464"/>
                    <a:pt x="4829" y="5230"/>
                  </a:cubicBezTo>
                  <a:lnTo>
                    <a:pt x="4829" y="5230"/>
                  </a:lnTo>
                  <a:lnTo>
                    <a:pt x="1" y="9574"/>
                  </a:lnTo>
                  <a:lnTo>
                    <a:pt x="4863" y="15890"/>
                  </a:lnTo>
                  <a:lnTo>
                    <a:pt x="7536" y="25047"/>
                  </a:lnTo>
                  <a:cubicBezTo>
                    <a:pt x="7536" y="25047"/>
                    <a:pt x="5347" y="29925"/>
                    <a:pt x="5347" y="32966"/>
                  </a:cubicBezTo>
                  <a:lnTo>
                    <a:pt x="22039" y="30995"/>
                  </a:lnTo>
                  <a:cubicBezTo>
                    <a:pt x="22039" y="30995"/>
                    <a:pt x="21755" y="27302"/>
                    <a:pt x="18664" y="22975"/>
                  </a:cubicBezTo>
                  <a:lnTo>
                    <a:pt x="20151" y="15239"/>
                  </a:lnTo>
                  <a:cubicBezTo>
                    <a:pt x="21321" y="12164"/>
                    <a:pt x="21956" y="13468"/>
                    <a:pt x="22474" y="8188"/>
                  </a:cubicBezTo>
                  <a:cubicBezTo>
                    <a:pt x="22741" y="5264"/>
                    <a:pt x="21922" y="2340"/>
                    <a:pt x="2015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6;p53">
              <a:extLst>
                <a:ext uri="{FF2B5EF4-FFF2-40B4-BE49-F238E27FC236}">
                  <a16:creationId xmlns:a16="http://schemas.microsoft.com/office/drawing/2014/main" id="{3BFDE570-19E1-4D5E-A4A3-006874536326}"/>
                </a:ext>
              </a:extLst>
            </p:cNvPr>
            <p:cNvSpPr/>
            <p:nvPr/>
          </p:nvSpPr>
          <p:spPr>
            <a:xfrm>
              <a:off x="5907705" y="2686054"/>
              <a:ext cx="101791" cy="27883"/>
            </a:xfrm>
            <a:custGeom>
              <a:avLst/>
              <a:gdLst/>
              <a:ahLst/>
              <a:cxnLst/>
              <a:rect l="l" t="t" r="r" b="b"/>
              <a:pathLst>
                <a:path w="3176" h="870" extrusionOk="0">
                  <a:moveTo>
                    <a:pt x="3171" y="0"/>
                  </a:moveTo>
                  <a:cubicBezTo>
                    <a:pt x="3134" y="0"/>
                    <a:pt x="3032" y="194"/>
                    <a:pt x="2791" y="419"/>
                  </a:cubicBezTo>
                  <a:cubicBezTo>
                    <a:pt x="2641" y="552"/>
                    <a:pt x="2457" y="619"/>
                    <a:pt x="2273" y="636"/>
                  </a:cubicBezTo>
                  <a:cubicBezTo>
                    <a:pt x="2263" y="637"/>
                    <a:pt x="2253" y="637"/>
                    <a:pt x="2243" y="637"/>
                  </a:cubicBezTo>
                  <a:cubicBezTo>
                    <a:pt x="2037" y="637"/>
                    <a:pt x="1845" y="478"/>
                    <a:pt x="1638" y="318"/>
                  </a:cubicBezTo>
                  <a:cubicBezTo>
                    <a:pt x="1442" y="168"/>
                    <a:pt x="1206" y="99"/>
                    <a:pt x="953" y="99"/>
                  </a:cubicBezTo>
                  <a:cubicBezTo>
                    <a:pt x="925" y="99"/>
                    <a:pt x="898" y="100"/>
                    <a:pt x="869" y="101"/>
                  </a:cubicBezTo>
                  <a:cubicBezTo>
                    <a:pt x="652" y="135"/>
                    <a:pt x="452" y="218"/>
                    <a:pt x="285" y="369"/>
                  </a:cubicBezTo>
                  <a:cubicBezTo>
                    <a:pt x="118" y="486"/>
                    <a:pt x="17" y="669"/>
                    <a:pt x="1" y="870"/>
                  </a:cubicBezTo>
                  <a:cubicBezTo>
                    <a:pt x="84" y="719"/>
                    <a:pt x="201" y="569"/>
                    <a:pt x="351" y="452"/>
                  </a:cubicBezTo>
                  <a:cubicBezTo>
                    <a:pt x="502" y="318"/>
                    <a:pt x="686" y="252"/>
                    <a:pt x="886" y="235"/>
                  </a:cubicBezTo>
                  <a:cubicBezTo>
                    <a:pt x="910" y="233"/>
                    <a:pt x="933" y="232"/>
                    <a:pt x="957" y="232"/>
                  </a:cubicBezTo>
                  <a:cubicBezTo>
                    <a:pt x="1169" y="232"/>
                    <a:pt x="1389" y="300"/>
                    <a:pt x="1554" y="435"/>
                  </a:cubicBezTo>
                  <a:cubicBezTo>
                    <a:pt x="1655" y="519"/>
                    <a:pt x="1772" y="602"/>
                    <a:pt x="1889" y="669"/>
                  </a:cubicBezTo>
                  <a:cubicBezTo>
                    <a:pt x="2006" y="736"/>
                    <a:pt x="2139" y="770"/>
                    <a:pt x="2273" y="770"/>
                  </a:cubicBezTo>
                  <a:cubicBezTo>
                    <a:pt x="2490" y="753"/>
                    <a:pt x="2707" y="653"/>
                    <a:pt x="2858" y="486"/>
                  </a:cubicBezTo>
                  <a:cubicBezTo>
                    <a:pt x="2958" y="385"/>
                    <a:pt x="3042" y="268"/>
                    <a:pt x="3108" y="151"/>
                  </a:cubicBezTo>
                  <a:cubicBezTo>
                    <a:pt x="3158" y="51"/>
                    <a:pt x="3175" y="1"/>
                    <a:pt x="3175" y="1"/>
                  </a:cubicBezTo>
                  <a:cubicBezTo>
                    <a:pt x="3174" y="0"/>
                    <a:pt x="3172" y="0"/>
                    <a:pt x="31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7;p53">
              <a:extLst>
                <a:ext uri="{FF2B5EF4-FFF2-40B4-BE49-F238E27FC236}">
                  <a16:creationId xmlns:a16="http://schemas.microsoft.com/office/drawing/2014/main" id="{973E322F-2061-4D81-BAD7-1D2226136A19}"/>
                </a:ext>
              </a:extLst>
            </p:cNvPr>
            <p:cNvSpPr/>
            <p:nvPr/>
          </p:nvSpPr>
          <p:spPr>
            <a:xfrm>
              <a:off x="6172246" y="2852041"/>
              <a:ext cx="102304" cy="27916"/>
            </a:xfrm>
            <a:custGeom>
              <a:avLst/>
              <a:gdLst/>
              <a:ahLst/>
              <a:cxnLst/>
              <a:rect l="l" t="t" r="r" b="b"/>
              <a:pathLst>
                <a:path w="3192" h="871" extrusionOk="0">
                  <a:moveTo>
                    <a:pt x="3173" y="1"/>
                  </a:moveTo>
                  <a:cubicBezTo>
                    <a:pt x="3149" y="1"/>
                    <a:pt x="3032" y="195"/>
                    <a:pt x="2791" y="419"/>
                  </a:cubicBezTo>
                  <a:cubicBezTo>
                    <a:pt x="2657" y="536"/>
                    <a:pt x="2473" y="620"/>
                    <a:pt x="2273" y="637"/>
                  </a:cubicBezTo>
                  <a:cubicBezTo>
                    <a:pt x="2263" y="637"/>
                    <a:pt x="2253" y="638"/>
                    <a:pt x="2243" y="638"/>
                  </a:cubicBezTo>
                  <a:cubicBezTo>
                    <a:pt x="2039" y="638"/>
                    <a:pt x="1862" y="478"/>
                    <a:pt x="1655" y="319"/>
                  </a:cubicBezTo>
                  <a:cubicBezTo>
                    <a:pt x="1444" y="169"/>
                    <a:pt x="1206" y="99"/>
                    <a:pt x="966" y="99"/>
                  </a:cubicBezTo>
                  <a:cubicBezTo>
                    <a:pt x="939" y="99"/>
                    <a:pt x="913" y="100"/>
                    <a:pt x="886" y="102"/>
                  </a:cubicBezTo>
                  <a:cubicBezTo>
                    <a:pt x="669" y="119"/>
                    <a:pt x="452" y="219"/>
                    <a:pt x="285" y="369"/>
                  </a:cubicBezTo>
                  <a:cubicBezTo>
                    <a:pt x="134" y="486"/>
                    <a:pt x="17" y="670"/>
                    <a:pt x="1" y="870"/>
                  </a:cubicBezTo>
                  <a:cubicBezTo>
                    <a:pt x="101" y="703"/>
                    <a:pt x="218" y="570"/>
                    <a:pt x="351" y="436"/>
                  </a:cubicBezTo>
                  <a:cubicBezTo>
                    <a:pt x="502" y="319"/>
                    <a:pt x="702" y="252"/>
                    <a:pt x="886" y="236"/>
                  </a:cubicBezTo>
                  <a:cubicBezTo>
                    <a:pt x="911" y="234"/>
                    <a:pt x="936" y="233"/>
                    <a:pt x="961" y="233"/>
                  </a:cubicBezTo>
                  <a:cubicBezTo>
                    <a:pt x="1183" y="233"/>
                    <a:pt x="1391" y="301"/>
                    <a:pt x="1571" y="436"/>
                  </a:cubicBezTo>
                  <a:cubicBezTo>
                    <a:pt x="1671" y="520"/>
                    <a:pt x="1772" y="586"/>
                    <a:pt x="1889" y="670"/>
                  </a:cubicBezTo>
                  <a:cubicBezTo>
                    <a:pt x="2006" y="737"/>
                    <a:pt x="2139" y="770"/>
                    <a:pt x="2273" y="770"/>
                  </a:cubicBezTo>
                  <a:cubicBezTo>
                    <a:pt x="2507" y="754"/>
                    <a:pt x="2707" y="653"/>
                    <a:pt x="2858" y="486"/>
                  </a:cubicBezTo>
                  <a:cubicBezTo>
                    <a:pt x="2958" y="386"/>
                    <a:pt x="3058" y="269"/>
                    <a:pt x="3125" y="135"/>
                  </a:cubicBezTo>
                  <a:cubicBezTo>
                    <a:pt x="3159" y="52"/>
                    <a:pt x="3192" y="2"/>
                    <a:pt x="3175" y="2"/>
                  </a:cubicBezTo>
                  <a:cubicBezTo>
                    <a:pt x="3175" y="1"/>
                    <a:pt x="3174" y="1"/>
                    <a:pt x="31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38;p53">
              <a:extLst>
                <a:ext uri="{FF2B5EF4-FFF2-40B4-BE49-F238E27FC236}">
                  <a16:creationId xmlns:a16="http://schemas.microsoft.com/office/drawing/2014/main" id="{92E3898C-591D-4A7A-A167-53CA709DEC49}"/>
                </a:ext>
              </a:extLst>
            </p:cNvPr>
            <p:cNvSpPr/>
            <p:nvPr/>
          </p:nvSpPr>
          <p:spPr>
            <a:xfrm>
              <a:off x="6079621" y="2590065"/>
              <a:ext cx="39646" cy="105188"/>
            </a:xfrm>
            <a:custGeom>
              <a:avLst/>
              <a:gdLst/>
              <a:ahLst/>
              <a:cxnLst/>
              <a:rect l="l" t="t" r="r" b="b"/>
              <a:pathLst>
                <a:path w="1237" h="3282" extrusionOk="0">
                  <a:moveTo>
                    <a:pt x="762" y="1"/>
                  </a:moveTo>
                  <a:cubicBezTo>
                    <a:pt x="758" y="1"/>
                    <a:pt x="755" y="2"/>
                    <a:pt x="752" y="5"/>
                  </a:cubicBezTo>
                  <a:cubicBezTo>
                    <a:pt x="735" y="5"/>
                    <a:pt x="886" y="189"/>
                    <a:pt x="1019" y="506"/>
                  </a:cubicBezTo>
                  <a:cubicBezTo>
                    <a:pt x="1086" y="673"/>
                    <a:pt x="1103" y="874"/>
                    <a:pt x="1036" y="1058"/>
                  </a:cubicBezTo>
                  <a:cubicBezTo>
                    <a:pt x="986" y="1275"/>
                    <a:pt x="752" y="1392"/>
                    <a:pt x="518" y="1542"/>
                  </a:cubicBezTo>
                  <a:cubicBezTo>
                    <a:pt x="301" y="1693"/>
                    <a:pt x="134" y="1927"/>
                    <a:pt x="67" y="2194"/>
                  </a:cubicBezTo>
                  <a:cubicBezTo>
                    <a:pt x="0" y="2394"/>
                    <a:pt x="17" y="2628"/>
                    <a:pt x="100" y="2829"/>
                  </a:cubicBezTo>
                  <a:cubicBezTo>
                    <a:pt x="241" y="3158"/>
                    <a:pt x="442" y="3282"/>
                    <a:pt x="465" y="3282"/>
                  </a:cubicBezTo>
                  <a:cubicBezTo>
                    <a:pt x="467" y="3282"/>
                    <a:pt x="468" y="3281"/>
                    <a:pt x="468" y="3280"/>
                  </a:cubicBezTo>
                  <a:cubicBezTo>
                    <a:pt x="351" y="3130"/>
                    <a:pt x="267" y="2979"/>
                    <a:pt x="201" y="2795"/>
                  </a:cubicBezTo>
                  <a:cubicBezTo>
                    <a:pt x="134" y="2612"/>
                    <a:pt x="134" y="2411"/>
                    <a:pt x="184" y="2227"/>
                  </a:cubicBezTo>
                  <a:cubicBezTo>
                    <a:pt x="251" y="1993"/>
                    <a:pt x="401" y="1793"/>
                    <a:pt x="602" y="1659"/>
                  </a:cubicBezTo>
                  <a:cubicBezTo>
                    <a:pt x="718" y="1592"/>
                    <a:pt x="835" y="1509"/>
                    <a:pt x="936" y="1442"/>
                  </a:cubicBezTo>
                  <a:cubicBezTo>
                    <a:pt x="1053" y="1359"/>
                    <a:pt x="1119" y="1242"/>
                    <a:pt x="1170" y="1108"/>
                  </a:cubicBezTo>
                  <a:cubicBezTo>
                    <a:pt x="1236" y="891"/>
                    <a:pt x="1203" y="657"/>
                    <a:pt x="1103" y="456"/>
                  </a:cubicBezTo>
                  <a:cubicBezTo>
                    <a:pt x="1053" y="323"/>
                    <a:pt x="969" y="206"/>
                    <a:pt x="869" y="105"/>
                  </a:cubicBezTo>
                  <a:cubicBezTo>
                    <a:pt x="813" y="36"/>
                    <a:pt x="781" y="1"/>
                    <a:pt x="7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39;p53">
              <a:extLst>
                <a:ext uri="{FF2B5EF4-FFF2-40B4-BE49-F238E27FC236}">
                  <a16:creationId xmlns:a16="http://schemas.microsoft.com/office/drawing/2014/main" id="{277BB3DE-23ED-4E4C-8F1A-47ECABBCC81D}"/>
                </a:ext>
              </a:extLst>
            </p:cNvPr>
            <p:cNvSpPr/>
            <p:nvPr/>
          </p:nvSpPr>
          <p:spPr>
            <a:xfrm>
              <a:off x="6129940" y="2762109"/>
              <a:ext cx="85702" cy="64837"/>
            </a:xfrm>
            <a:custGeom>
              <a:avLst/>
              <a:gdLst/>
              <a:ahLst/>
              <a:cxnLst/>
              <a:rect l="l" t="t" r="r" b="b"/>
              <a:pathLst>
                <a:path w="2674" h="2023" extrusionOk="0">
                  <a:moveTo>
                    <a:pt x="2624" y="1"/>
                  </a:moveTo>
                  <a:lnTo>
                    <a:pt x="2624" y="1"/>
                  </a:lnTo>
                  <a:cubicBezTo>
                    <a:pt x="2590" y="184"/>
                    <a:pt x="2540" y="368"/>
                    <a:pt x="2457" y="535"/>
                  </a:cubicBezTo>
                  <a:cubicBezTo>
                    <a:pt x="2357" y="702"/>
                    <a:pt x="2206" y="853"/>
                    <a:pt x="2039" y="936"/>
                  </a:cubicBezTo>
                  <a:cubicBezTo>
                    <a:pt x="1899" y="1001"/>
                    <a:pt x="1745" y="1038"/>
                    <a:pt x="1590" y="1038"/>
                  </a:cubicBezTo>
                  <a:cubicBezTo>
                    <a:pt x="1505" y="1038"/>
                    <a:pt x="1420" y="1027"/>
                    <a:pt x="1337" y="1003"/>
                  </a:cubicBezTo>
                  <a:cubicBezTo>
                    <a:pt x="1204" y="970"/>
                    <a:pt x="1087" y="936"/>
                    <a:pt x="953" y="920"/>
                  </a:cubicBezTo>
                  <a:cubicBezTo>
                    <a:pt x="908" y="908"/>
                    <a:pt x="862" y="903"/>
                    <a:pt x="816" y="903"/>
                  </a:cubicBezTo>
                  <a:cubicBezTo>
                    <a:pt x="723" y="903"/>
                    <a:pt x="630" y="925"/>
                    <a:pt x="552" y="970"/>
                  </a:cubicBezTo>
                  <a:cubicBezTo>
                    <a:pt x="351" y="1070"/>
                    <a:pt x="201" y="1237"/>
                    <a:pt x="118" y="1438"/>
                  </a:cubicBezTo>
                  <a:cubicBezTo>
                    <a:pt x="51" y="1571"/>
                    <a:pt x="17" y="1722"/>
                    <a:pt x="17" y="1855"/>
                  </a:cubicBezTo>
                  <a:cubicBezTo>
                    <a:pt x="1" y="1955"/>
                    <a:pt x="1" y="2022"/>
                    <a:pt x="17" y="2022"/>
                  </a:cubicBezTo>
                  <a:cubicBezTo>
                    <a:pt x="34" y="2022"/>
                    <a:pt x="67" y="1805"/>
                    <a:pt x="201" y="1488"/>
                  </a:cubicBezTo>
                  <a:cubicBezTo>
                    <a:pt x="285" y="1304"/>
                    <a:pt x="435" y="1170"/>
                    <a:pt x="602" y="1087"/>
                  </a:cubicBezTo>
                  <a:cubicBezTo>
                    <a:pt x="669" y="1053"/>
                    <a:pt x="740" y="1040"/>
                    <a:pt x="814" y="1040"/>
                  </a:cubicBezTo>
                  <a:cubicBezTo>
                    <a:pt x="962" y="1040"/>
                    <a:pt x="1126" y="1092"/>
                    <a:pt x="1304" y="1137"/>
                  </a:cubicBezTo>
                  <a:cubicBezTo>
                    <a:pt x="1396" y="1160"/>
                    <a:pt x="1489" y="1171"/>
                    <a:pt x="1582" y="1171"/>
                  </a:cubicBezTo>
                  <a:cubicBezTo>
                    <a:pt x="1760" y="1171"/>
                    <a:pt x="1936" y="1130"/>
                    <a:pt x="2089" y="1053"/>
                  </a:cubicBezTo>
                  <a:cubicBezTo>
                    <a:pt x="2290" y="953"/>
                    <a:pt x="2440" y="786"/>
                    <a:pt x="2540" y="585"/>
                  </a:cubicBezTo>
                  <a:cubicBezTo>
                    <a:pt x="2641" y="418"/>
                    <a:pt x="2674" y="201"/>
                    <a:pt x="26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0;p53">
              <a:extLst>
                <a:ext uri="{FF2B5EF4-FFF2-40B4-BE49-F238E27FC236}">
                  <a16:creationId xmlns:a16="http://schemas.microsoft.com/office/drawing/2014/main" id="{336BB94C-0601-4A6F-99B2-F6CB2F8F839E}"/>
                </a:ext>
              </a:extLst>
            </p:cNvPr>
            <p:cNvSpPr/>
            <p:nvPr/>
          </p:nvSpPr>
          <p:spPr>
            <a:xfrm>
              <a:off x="6163688" y="2934987"/>
              <a:ext cx="106053" cy="30223"/>
            </a:xfrm>
            <a:custGeom>
              <a:avLst/>
              <a:gdLst/>
              <a:ahLst/>
              <a:cxnLst/>
              <a:rect l="l" t="t" r="r" b="b"/>
              <a:pathLst>
                <a:path w="3309" h="943" extrusionOk="0">
                  <a:moveTo>
                    <a:pt x="967" y="0"/>
                  </a:moveTo>
                  <a:cubicBezTo>
                    <a:pt x="766" y="0"/>
                    <a:pt x="579" y="53"/>
                    <a:pt x="418" y="171"/>
                  </a:cubicBezTo>
                  <a:cubicBezTo>
                    <a:pt x="301" y="237"/>
                    <a:pt x="184" y="338"/>
                    <a:pt x="101" y="455"/>
                  </a:cubicBezTo>
                  <a:cubicBezTo>
                    <a:pt x="34" y="538"/>
                    <a:pt x="0" y="572"/>
                    <a:pt x="17" y="588"/>
                  </a:cubicBezTo>
                  <a:cubicBezTo>
                    <a:pt x="18" y="589"/>
                    <a:pt x="19" y="589"/>
                    <a:pt x="20" y="589"/>
                  </a:cubicBezTo>
                  <a:cubicBezTo>
                    <a:pt x="47" y="589"/>
                    <a:pt x="196" y="414"/>
                    <a:pt x="468" y="254"/>
                  </a:cubicBezTo>
                  <a:cubicBezTo>
                    <a:pt x="600" y="175"/>
                    <a:pt x="753" y="127"/>
                    <a:pt x="903" y="127"/>
                  </a:cubicBezTo>
                  <a:cubicBezTo>
                    <a:pt x="942" y="127"/>
                    <a:pt x="981" y="130"/>
                    <a:pt x="1019" y="137"/>
                  </a:cubicBezTo>
                  <a:cubicBezTo>
                    <a:pt x="1237" y="171"/>
                    <a:pt x="1387" y="371"/>
                    <a:pt x="1571" y="572"/>
                  </a:cubicBezTo>
                  <a:cubicBezTo>
                    <a:pt x="1755" y="772"/>
                    <a:pt x="2005" y="906"/>
                    <a:pt x="2289" y="939"/>
                  </a:cubicBezTo>
                  <a:cubicBezTo>
                    <a:pt x="2316" y="941"/>
                    <a:pt x="2344" y="942"/>
                    <a:pt x="2371" y="942"/>
                  </a:cubicBezTo>
                  <a:cubicBezTo>
                    <a:pt x="2561" y="942"/>
                    <a:pt x="2749" y="891"/>
                    <a:pt x="2924" y="789"/>
                  </a:cubicBezTo>
                  <a:cubicBezTo>
                    <a:pt x="3242" y="588"/>
                    <a:pt x="3309" y="354"/>
                    <a:pt x="3292" y="354"/>
                  </a:cubicBezTo>
                  <a:lnTo>
                    <a:pt x="3292" y="354"/>
                  </a:lnTo>
                  <a:cubicBezTo>
                    <a:pt x="3175" y="488"/>
                    <a:pt x="3025" y="605"/>
                    <a:pt x="2874" y="705"/>
                  </a:cubicBezTo>
                  <a:cubicBezTo>
                    <a:pt x="2721" y="775"/>
                    <a:pt x="2556" y="810"/>
                    <a:pt x="2399" y="810"/>
                  </a:cubicBezTo>
                  <a:cubicBezTo>
                    <a:pt x="2368" y="810"/>
                    <a:pt x="2337" y="808"/>
                    <a:pt x="2306" y="805"/>
                  </a:cubicBezTo>
                  <a:cubicBezTo>
                    <a:pt x="2055" y="772"/>
                    <a:pt x="1838" y="655"/>
                    <a:pt x="1688" y="471"/>
                  </a:cubicBezTo>
                  <a:cubicBezTo>
                    <a:pt x="1588" y="371"/>
                    <a:pt x="1504" y="271"/>
                    <a:pt x="1404" y="187"/>
                  </a:cubicBezTo>
                  <a:cubicBezTo>
                    <a:pt x="1304" y="87"/>
                    <a:pt x="1187" y="37"/>
                    <a:pt x="1053" y="3"/>
                  </a:cubicBezTo>
                  <a:cubicBezTo>
                    <a:pt x="1024" y="1"/>
                    <a:pt x="996" y="0"/>
                    <a:pt x="9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1;p53">
              <a:extLst>
                <a:ext uri="{FF2B5EF4-FFF2-40B4-BE49-F238E27FC236}">
                  <a16:creationId xmlns:a16="http://schemas.microsoft.com/office/drawing/2014/main" id="{9135BEC5-9AB4-43DB-9409-422D0C1339F6}"/>
                </a:ext>
              </a:extLst>
            </p:cNvPr>
            <p:cNvSpPr/>
            <p:nvPr/>
          </p:nvSpPr>
          <p:spPr>
            <a:xfrm>
              <a:off x="5875591" y="2950755"/>
              <a:ext cx="103906" cy="42979"/>
            </a:xfrm>
            <a:custGeom>
              <a:avLst/>
              <a:gdLst/>
              <a:ahLst/>
              <a:cxnLst/>
              <a:rect l="l" t="t" r="r" b="b"/>
              <a:pathLst>
                <a:path w="3242" h="1341" extrusionOk="0">
                  <a:moveTo>
                    <a:pt x="821" y="0"/>
                  </a:moveTo>
                  <a:cubicBezTo>
                    <a:pt x="710" y="0"/>
                    <a:pt x="602" y="21"/>
                    <a:pt x="501" y="63"/>
                  </a:cubicBezTo>
                  <a:cubicBezTo>
                    <a:pt x="368" y="96"/>
                    <a:pt x="234" y="163"/>
                    <a:pt x="117" y="247"/>
                  </a:cubicBezTo>
                  <a:cubicBezTo>
                    <a:pt x="33" y="313"/>
                    <a:pt x="0" y="347"/>
                    <a:pt x="0" y="364"/>
                  </a:cubicBezTo>
                  <a:cubicBezTo>
                    <a:pt x="1" y="365"/>
                    <a:pt x="3" y="365"/>
                    <a:pt x="5" y="365"/>
                  </a:cubicBezTo>
                  <a:cubicBezTo>
                    <a:pt x="38" y="365"/>
                    <a:pt x="220" y="241"/>
                    <a:pt x="535" y="146"/>
                  </a:cubicBezTo>
                  <a:cubicBezTo>
                    <a:pt x="607" y="127"/>
                    <a:pt x="682" y="117"/>
                    <a:pt x="758" y="117"/>
                  </a:cubicBezTo>
                  <a:cubicBezTo>
                    <a:pt x="874" y="117"/>
                    <a:pt x="992" y="139"/>
                    <a:pt x="1103" y="180"/>
                  </a:cubicBezTo>
                  <a:cubicBezTo>
                    <a:pt x="1303" y="263"/>
                    <a:pt x="1387" y="497"/>
                    <a:pt x="1521" y="748"/>
                  </a:cubicBezTo>
                  <a:cubicBezTo>
                    <a:pt x="1637" y="982"/>
                    <a:pt x="1855" y="1182"/>
                    <a:pt x="2105" y="1266"/>
                  </a:cubicBezTo>
                  <a:cubicBezTo>
                    <a:pt x="2232" y="1315"/>
                    <a:pt x="2358" y="1340"/>
                    <a:pt x="2485" y="1340"/>
                  </a:cubicBezTo>
                  <a:cubicBezTo>
                    <a:pt x="2576" y="1340"/>
                    <a:pt x="2666" y="1327"/>
                    <a:pt x="2757" y="1299"/>
                  </a:cubicBezTo>
                  <a:cubicBezTo>
                    <a:pt x="2957" y="1266"/>
                    <a:pt x="3125" y="1149"/>
                    <a:pt x="3242" y="965"/>
                  </a:cubicBezTo>
                  <a:lnTo>
                    <a:pt x="3242" y="965"/>
                  </a:lnTo>
                  <a:cubicBezTo>
                    <a:pt x="3091" y="1065"/>
                    <a:pt x="2907" y="1149"/>
                    <a:pt x="2740" y="1199"/>
                  </a:cubicBezTo>
                  <a:cubicBezTo>
                    <a:pt x="2673" y="1210"/>
                    <a:pt x="2607" y="1216"/>
                    <a:pt x="2540" y="1216"/>
                  </a:cubicBezTo>
                  <a:cubicBezTo>
                    <a:pt x="2408" y="1216"/>
                    <a:pt x="2278" y="1193"/>
                    <a:pt x="2155" y="1149"/>
                  </a:cubicBezTo>
                  <a:cubicBezTo>
                    <a:pt x="1938" y="1065"/>
                    <a:pt x="1754" y="882"/>
                    <a:pt x="1637" y="681"/>
                  </a:cubicBezTo>
                  <a:cubicBezTo>
                    <a:pt x="1587" y="547"/>
                    <a:pt x="1521" y="430"/>
                    <a:pt x="1454" y="330"/>
                  </a:cubicBezTo>
                  <a:cubicBezTo>
                    <a:pt x="1387" y="213"/>
                    <a:pt x="1270" y="113"/>
                    <a:pt x="1153" y="63"/>
                  </a:cubicBezTo>
                  <a:cubicBezTo>
                    <a:pt x="1044" y="21"/>
                    <a:pt x="932" y="0"/>
                    <a:pt x="8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2;p53">
              <a:extLst>
                <a:ext uri="{FF2B5EF4-FFF2-40B4-BE49-F238E27FC236}">
                  <a16:creationId xmlns:a16="http://schemas.microsoft.com/office/drawing/2014/main" id="{47A14230-4716-4FAF-9DDA-E1EE5CEC5177}"/>
                </a:ext>
              </a:extLst>
            </p:cNvPr>
            <p:cNvSpPr/>
            <p:nvPr/>
          </p:nvSpPr>
          <p:spPr>
            <a:xfrm>
              <a:off x="6173848" y="2522728"/>
              <a:ext cx="87336" cy="65991"/>
            </a:xfrm>
            <a:custGeom>
              <a:avLst/>
              <a:gdLst/>
              <a:ahLst/>
              <a:cxnLst/>
              <a:rect l="l" t="t" r="r" b="b"/>
              <a:pathLst>
                <a:path w="2725" h="2059" extrusionOk="0">
                  <a:moveTo>
                    <a:pt x="586" y="1"/>
                  </a:moveTo>
                  <a:cubicBezTo>
                    <a:pt x="435" y="1"/>
                    <a:pt x="285" y="1"/>
                    <a:pt x="151" y="34"/>
                  </a:cubicBezTo>
                  <a:cubicBezTo>
                    <a:pt x="51" y="51"/>
                    <a:pt x="1" y="68"/>
                    <a:pt x="1" y="84"/>
                  </a:cubicBezTo>
                  <a:cubicBezTo>
                    <a:pt x="1" y="94"/>
                    <a:pt x="19" y="97"/>
                    <a:pt x="52" y="97"/>
                  </a:cubicBezTo>
                  <a:cubicBezTo>
                    <a:pt x="105" y="97"/>
                    <a:pt x="197" y="89"/>
                    <a:pt x="318" y="89"/>
                  </a:cubicBezTo>
                  <a:cubicBezTo>
                    <a:pt x="392" y="89"/>
                    <a:pt x="476" y="92"/>
                    <a:pt x="569" y="101"/>
                  </a:cubicBezTo>
                  <a:cubicBezTo>
                    <a:pt x="769" y="118"/>
                    <a:pt x="936" y="218"/>
                    <a:pt x="1070" y="352"/>
                  </a:cubicBezTo>
                  <a:cubicBezTo>
                    <a:pt x="1220" y="519"/>
                    <a:pt x="1220" y="769"/>
                    <a:pt x="1237" y="1037"/>
                  </a:cubicBezTo>
                  <a:cubicBezTo>
                    <a:pt x="1254" y="1304"/>
                    <a:pt x="1388" y="1571"/>
                    <a:pt x="1571" y="1755"/>
                  </a:cubicBezTo>
                  <a:cubicBezTo>
                    <a:pt x="1738" y="1906"/>
                    <a:pt x="1939" y="2006"/>
                    <a:pt x="2156" y="2039"/>
                  </a:cubicBezTo>
                  <a:cubicBezTo>
                    <a:pt x="2210" y="2053"/>
                    <a:pt x="2264" y="2059"/>
                    <a:pt x="2317" y="2059"/>
                  </a:cubicBezTo>
                  <a:cubicBezTo>
                    <a:pt x="2462" y="2059"/>
                    <a:pt x="2602" y="2012"/>
                    <a:pt x="2724" y="1939"/>
                  </a:cubicBezTo>
                  <a:lnTo>
                    <a:pt x="2724" y="1939"/>
                  </a:lnTo>
                  <a:cubicBezTo>
                    <a:pt x="2618" y="1949"/>
                    <a:pt x="2512" y="1958"/>
                    <a:pt x="2406" y="1958"/>
                  </a:cubicBezTo>
                  <a:cubicBezTo>
                    <a:pt x="2328" y="1958"/>
                    <a:pt x="2251" y="1953"/>
                    <a:pt x="2173" y="1939"/>
                  </a:cubicBezTo>
                  <a:cubicBezTo>
                    <a:pt x="1989" y="1906"/>
                    <a:pt x="1805" y="1805"/>
                    <a:pt x="1672" y="1672"/>
                  </a:cubicBezTo>
                  <a:cubicBezTo>
                    <a:pt x="1504" y="1488"/>
                    <a:pt x="1404" y="1271"/>
                    <a:pt x="1388" y="1020"/>
                  </a:cubicBezTo>
                  <a:cubicBezTo>
                    <a:pt x="1371" y="886"/>
                    <a:pt x="1371" y="753"/>
                    <a:pt x="1354" y="619"/>
                  </a:cubicBezTo>
                  <a:cubicBezTo>
                    <a:pt x="1321" y="485"/>
                    <a:pt x="1271" y="368"/>
                    <a:pt x="1170" y="268"/>
                  </a:cubicBezTo>
                  <a:cubicBezTo>
                    <a:pt x="1020" y="101"/>
                    <a:pt x="803" y="18"/>
                    <a:pt x="5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3;p53">
              <a:extLst>
                <a:ext uri="{FF2B5EF4-FFF2-40B4-BE49-F238E27FC236}">
                  <a16:creationId xmlns:a16="http://schemas.microsoft.com/office/drawing/2014/main" id="{D4962041-4B6C-4E5A-BB0C-9F9E90AC5E22}"/>
                </a:ext>
              </a:extLst>
            </p:cNvPr>
            <p:cNvSpPr/>
            <p:nvPr/>
          </p:nvSpPr>
          <p:spPr>
            <a:xfrm>
              <a:off x="6311471" y="2125917"/>
              <a:ext cx="36986" cy="105605"/>
            </a:xfrm>
            <a:custGeom>
              <a:avLst/>
              <a:gdLst/>
              <a:ahLst/>
              <a:cxnLst/>
              <a:rect l="l" t="t" r="r" b="b"/>
              <a:pathLst>
                <a:path w="1154" h="3295" extrusionOk="0">
                  <a:moveTo>
                    <a:pt x="652" y="1"/>
                  </a:moveTo>
                  <a:cubicBezTo>
                    <a:pt x="619" y="18"/>
                    <a:pt x="786" y="185"/>
                    <a:pt x="920" y="502"/>
                  </a:cubicBezTo>
                  <a:cubicBezTo>
                    <a:pt x="1003" y="669"/>
                    <a:pt x="1037" y="870"/>
                    <a:pt x="987" y="1070"/>
                  </a:cubicBezTo>
                  <a:cubicBezTo>
                    <a:pt x="920" y="1271"/>
                    <a:pt x="719" y="1404"/>
                    <a:pt x="485" y="1571"/>
                  </a:cubicBezTo>
                  <a:cubicBezTo>
                    <a:pt x="268" y="1722"/>
                    <a:pt x="118" y="1956"/>
                    <a:pt x="51" y="2223"/>
                  </a:cubicBezTo>
                  <a:cubicBezTo>
                    <a:pt x="1" y="2440"/>
                    <a:pt x="34" y="2674"/>
                    <a:pt x="118" y="2875"/>
                  </a:cubicBezTo>
                  <a:cubicBezTo>
                    <a:pt x="273" y="3186"/>
                    <a:pt x="487" y="3294"/>
                    <a:pt x="516" y="3294"/>
                  </a:cubicBezTo>
                  <a:cubicBezTo>
                    <a:pt x="518" y="3294"/>
                    <a:pt x="519" y="3294"/>
                    <a:pt x="519" y="3292"/>
                  </a:cubicBezTo>
                  <a:cubicBezTo>
                    <a:pt x="385" y="3159"/>
                    <a:pt x="285" y="3008"/>
                    <a:pt x="218" y="2841"/>
                  </a:cubicBezTo>
                  <a:cubicBezTo>
                    <a:pt x="151" y="2641"/>
                    <a:pt x="134" y="2440"/>
                    <a:pt x="185" y="2257"/>
                  </a:cubicBezTo>
                  <a:cubicBezTo>
                    <a:pt x="235" y="2023"/>
                    <a:pt x="385" y="1822"/>
                    <a:pt x="569" y="1672"/>
                  </a:cubicBezTo>
                  <a:cubicBezTo>
                    <a:pt x="686" y="1605"/>
                    <a:pt x="786" y="1521"/>
                    <a:pt x="886" y="1438"/>
                  </a:cubicBezTo>
                  <a:cubicBezTo>
                    <a:pt x="1003" y="1354"/>
                    <a:pt x="1070" y="1237"/>
                    <a:pt x="1104" y="1104"/>
                  </a:cubicBezTo>
                  <a:cubicBezTo>
                    <a:pt x="1154" y="886"/>
                    <a:pt x="1120" y="652"/>
                    <a:pt x="1020" y="452"/>
                  </a:cubicBezTo>
                  <a:cubicBezTo>
                    <a:pt x="953" y="335"/>
                    <a:pt x="870" y="218"/>
                    <a:pt x="769" y="101"/>
                  </a:cubicBezTo>
                  <a:cubicBezTo>
                    <a:pt x="703" y="34"/>
                    <a:pt x="652" y="1"/>
                    <a:pt x="6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4;p53">
              <a:extLst>
                <a:ext uri="{FF2B5EF4-FFF2-40B4-BE49-F238E27FC236}">
                  <a16:creationId xmlns:a16="http://schemas.microsoft.com/office/drawing/2014/main" id="{8DA50BF4-CF14-47CE-93B8-001EDB836496}"/>
                </a:ext>
              </a:extLst>
            </p:cNvPr>
            <p:cNvSpPr/>
            <p:nvPr/>
          </p:nvSpPr>
          <p:spPr>
            <a:xfrm>
              <a:off x="6072122" y="2470037"/>
              <a:ext cx="87304" cy="65767"/>
            </a:xfrm>
            <a:custGeom>
              <a:avLst/>
              <a:gdLst/>
              <a:ahLst/>
              <a:cxnLst/>
              <a:rect l="l" t="t" r="r" b="b"/>
              <a:pathLst>
                <a:path w="2724" h="2052" extrusionOk="0">
                  <a:moveTo>
                    <a:pt x="447" y="1"/>
                  </a:moveTo>
                  <a:cubicBezTo>
                    <a:pt x="348" y="1"/>
                    <a:pt x="245" y="12"/>
                    <a:pt x="150" y="24"/>
                  </a:cubicBezTo>
                  <a:cubicBezTo>
                    <a:pt x="69" y="51"/>
                    <a:pt x="21" y="67"/>
                    <a:pt x="5" y="81"/>
                  </a:cubicBezTo>
                  <a:lnTo>
                    <a:pt x="5" y="81"/>
                  </a:lnTo>
                  <a:cubicBezTo>
                    <a:pt x="2" y="80"/>
                    <a:pt x="0" y="77"/>
                    <a:pt x="0" y="74"/>
                  </a:cubicBezTo>
                  <a:lnTo>
                    <a:pt x="0" y="91"/>
                  </a:lnTo>
                  <a:cubicBezTo>
                    <a:pt x="0" y="88"/>
                    <a:pt x="2" y="85"/>
                    <a:pt x="5" y="81"/>
                  </a:cubicBezTo>
                  <a:lnTo>
                    <a:pt x="5" y="81"/>
                  </a:lnTo>
                  <a:cubicBezTo>
                    <a:pt x="13" y="86"/>
                    <a:pt x="30" y="87"/>
                    <a:pt x="55" y="87"/>
                  </a:cubicBezTo>
                  <a:cubicBezTo>
                    <a:pt x="94" y="87"/>
                    <a:pt x="151" y="84"/>
                    <a:pt x="225" y="84"/>
                  </a:cubicBezTo>
                  <a:cubicBezTo>
                    <a:pt x="316" y="84"/>
                    <a:pt x="432" y="88"/>
                    <a:pt x="568" y="108"/>
                  </a:cubicBezTo>
                  <a:cubicBezTo>
                    <a:pt x="752" y="124"/>
                    <a:pt x="936" y="208"/>
                    <a:pt x="1069" y="358"/>
                  </a:cubicBezTo>
                  <a:cubicBezTo>
                    <a:pt x="1220" y="509"/>
                    <a:pt x="1220" y="759"/>
                    <a:pt x="1237" y="1043"/>
                  </a:cubicBezTo>
                  <a:cubicBezTo>
                    <a:pt x="1253" y="1311"/>
                    <a:pt x="1370" y="1561"/>
                    <a:pt x="1571" y="1762"/>
                  </a:cubicBezTo>
                  <a:cubicBezTo>
                    <a:pt x="1721" y="1912"/>
                    <a:pt x="1938" y="2012"/>
                    <a:pt x="2155" y="2029"/>
                  </a:cubicBezTo>
                  <a:cubicBezTo>
                    <a:pt x="2216" y="2044"/>
                    <a:pt x="2276" y="2052"/>
                    <a:pt x="2335" y="2052"/>
                  </a:cubicBezTo>
                  <a:cubicBezTo>
                    <a:pt x="2473" y="2052"/>
                    <a:pt x="2607" y="2011"/>
                    <a:pt x="2724" y="1929"/>
                  </a:cubicBezTo>
                  <a:lnTo>
                    <a:pt x="2724" y="1929"/>
                  </a:lnTo>
                  <a:cubicBezTo>
                    <a:pt x="2616" y="1948"/>
                    <a:pt x="2508" y="1957"/>
                    <a:pt x="2401" y="1957"/>
                  </a:cubicBezTo>
                  <a:cubicBezTo>
                    <a:pt x="2324" y="1957"/>
                    <a:pt x="2248" y="1953"/>
                    <a:pt x="2172" y="1946"/>
                  </a:cubicBezTo>
                  <a:cubicBezTo>
                    <a:pt x="1972" y="1896"/>
                    <a:pt x="1805" y="1795"/>
                    <a:pt x="1654" y="1662"/>
                  </a:cubicBezTo>
                  <a:cubicBezTo>
                    <a:pt x="1487" y="1495"/>
                    <a:pt x="1387" y="1261"/>
                    <a:pt x="1370" y="1027"/>
                  </a:cubicBezTo>
                  <a:cubicBezTo>
                    <a:pt x="1370" y="893"/>
                    <a:pt x="1353" y="759"/>
                    <a:pt x="1337" y="626"/>
                  </a:cubicBezTo>
                  <a:cubicBezTo>
                    <a:pt x="1320" y="492"/>
                    <a:pt x="1253" y="358"/>
                    <a:pt x="1170" y="258"/>
                  </a:cubicBezTo>
                  <a:cubicBezTo>
                    <a:pt x="1003" y="108"/>
                    <a:pt x="802" y="7"/>
                    <a:pt x="568" y="7"/>
                  </a:cubicBezTo>
                  <a:cubicBezTo>
                    <a:pt x="529" y="3"/>
                    <a:pt x="488" y="1"/>
                    <a:pt x="44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5;p53">
              <a:extLst>
                <a:ext uri="{FF2B5EF4-FFF2-40B4-BE49-F238E27FC236}">
                  <a16:creationId xmlns:a16="http://schemas.microsoft.com/office/drawing/2014/main" id="{16B5400C-866D-4786-B92C-D877076FAAB3}"/>
                </a:ext>
              </a:extLst>
            </p:cNvPr>
            <p:cNvSpPr/>
            <p:nvPr/>
          </p:nvSpPr>
          <p:spPr>
            <a:xfrm>
              <a:off x="6262755" y="2240527"/>
              <a:ext cx="87849" cy="65991"/>
            </a:xfrm>
            <a:custGeom>
              <a:avLst/>
              <a:gdLst/>
              <a:ahLst/>
              <a:cxnLst/>
              <a:rect l="l" t="t" r="r" b="b"/>
              <a:pathLst>
                <a:path w="2741" h="2059" extrusionOk="0">
                  <a:moveTo>
                    <a:pt x="585" y="0"/>
                  </a:moveTo>
                  <a:cubicBezTo>
                    <a:pt x="435" y="0"/>
                    <a:pt x="301" y="0"/>
                    <a:pt x="151" y="34"/>
                  </a:cubicBezTo>
                  <a:cubicBezTo>
                    <a:pt x="50" y="51"/>
                    <a:pt x="0" y="84"/>
                    <a:pt x="0" y="84"/>
                  </a:cubicBezTo>
                  <a:cubicBezTo>
                    <a:pt x="0" y="93"/>
                    <a:pt x="18" y="96"/>
                    <a:pt x="51" y="96"/>
                  </a:cubicBezTo>
                  <a:cubicBezTo>
                    <a:pt x="104" y="96"/>
                    <a:pt x="197" y="89"/>
                    <a:pt x="317" y="89"/>
                  </a:cubicBezTo>
                  <a:cubicBezTo>
                    <a:pt x="391" y="89"/>
                    <a:pt x="476" y="92"/>
                    <a:pt x="568" y="101"/>
                  </a:cubicBezTo>
                  <a:cubicBezTo>
                    <a:pt x="769" y="117"/>
                    <a:pt x="936" y="218"/>
                    <a:pt x="1086" y="351"/>
                  </a:cubicBezTo>
                  <a:cubicBezTo>
                    <a:pt x="1237" y="518"/>
                    <a:pt x="1220" y="769"/>
                    <a:pt x="1237" y="1036"/>
                  </a:cubicBezTo>
                  <a:cubicBezTo>
                    <a:pt x="1270" y="1320"/>
                    <a:pt x="1387" y="1571"/>
                    <a:pt x="1588" y="1755"/>
                  </a:cubicBezTo>
                  <a:cubicBezTo>
                    <a:pt x="1738" y="1905"/>
                    <a:pt x="1939" y="2006"/>
                    <a:pt x="2156" y="2039"/>
                  </a:cubicBezTo>
                  <a:cubicBezTo>
                    <a:pt x="2209" y="2052"/>
                    <a:pt x="2264" y="2059"/>
                    <a:pt x="2319" y="2059"/>
                  </a:cubicBezTo>
                  <a:cubicBezTo>
                    <a:pt x="2469" y="2059"/>
                    <a:pt x="2618" y="2012"/>
                    <a:pt x="2741" y="1939"/>
                  </a:cubicBezTo>
                  <a:lnTo>
                    <a:pt x="2741" y="1939"/>
                  </a:lnTo>
                  <a:cubicBezTo>
                    <a:pt x="2634" y="1948"/>
                    <a:pt x="2523" y="1958"/>
                    <a:pt x="2412" y="1958"/>
                  </a:cubicBezTo>
                  <a:cubicBezTo>
                    <a:pt x="2331" y="1958"/>
                    <a:pt x="2250" y="1953"/>
                    <a:pt x="2172" y="1939"/>
                  </a:cubicBezTo>
                  <a:cubicBezTo>
                    <a:pt x="1989" y="1905"/>
                    <a:pt x="1805" y="1805"/>
                    <a:pt x="1671" y="1671"/>
                  </a:cubicBezTo>
                  <a:cubicBezTo>
                    <a:pt x="1504" y="1488"/>
                    <a:pt x="1404" y="1270"/>
                    <a:pt x="1387" y="1020"/>
                  </a:cubicBezTo>
                  <a:cubicBezTo>
                    <a:pt x="1387" y="886"/>
                    <a:pt x="1370" y="752"/>
                    <a:pt x="1354" y="635"/>
                  </a:cubicBezTo>
                  <a:cubicBezTo>
                    <a:pt x="1320" y="502"/>
                    <a:pt x="1270" y="368"/>
                    <a:pt x="1170" y="268"/>
                  </a:cubicBezTo>
                  <a:cubicBezTo>
                    <a:pt x="1020" y="117"/>
                    <a:pt x="802" y="17"/>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6;p53">
              <a:extLst>
                <a:ext uri="{FF2B5EF4-FFF2-40B4-BE49-F238E27FC236}">
                  <a16:creationId xmlns:a16="http://schemas.microsoft.com/office/drawing/2014/main" id="{51BA0A51-17F3-4B2C-9960-4551C0E34955}"/>
                </a:ext>
              </a:extLst>
            </p:cNvPr>
            <p:cNvSpPr/>
            <p:nvPr/>
          </p:nvSpPr>
          <p:spPr>
            <a:xfrm>
              <a:off x="5873956" y="2527567"/>
              <a:ext cx="33781" cy="100701"/>
            </a:xfrm>
            <a:custGeom>
              <a:avLst/>
              <a:gdLst/>
              <a:ahLst/>
              <a:cxnLst/>
              <a:rect l="l" t="t" r="r" b="b"/>
              <a:pathLst>
                <a:path w="1054" h="3142" extrusionOk="0">
                  <a:moveTo>
                    <a:pt x="18" y="0"/>
                  </a:moveTo>
                  <a:cubicBezTo>
                    <a:pt x="1" y="34"/>
                    <a:pt x="201" y="134"/>
                    <a:pt x="452" y="368"/>
                  </a:cubicBezTo>
                  <a:cubicBezTo>
                    <a:pt x="586" y="502"/>
                    <a:pt x="686" y="685"/>
                    <a:pt x="703" y="869"/>
                  </a:cubicBezTo>
                  <a:cubicBezTo>
                    <a:pt x="719" y="1086"/>
                    <a:pt x="569" y="1287"/>
                    <a:pt x="419" y="1521"/>
                  </a:cubicBezTo>
                  <a:cubicBezTo>
                    <a:pt x="268" y="1738"/>
                    <a:pt x="201" y="2022"/>
                    <a:pt x="235" y="2289"/>
                  </a:cubicBezTo>
                  <a:cubicBezTo>
                    <a:pt x="268" y="2507"/>
                    <a:pt x="369" y="2707"/>
                    <a:pt x="536" y="2874"/>
                  </a:cubicBezTo>
                  <a:cubicBezTo>
                    <a:pt x="653" y="3024"/>
                    <a:pt x="853" y="3125"/>
                    <a:pt x="1054" y="3141"/>
                  </a:cubicBezTo>
                  <a:cubicBezTo>
                    <a:pt x="886" y="3041"/>
                    <a:pt x="736" y="2941"/>
                    <a:pt x="602" y="2807"/>
                  </a:cubicBezTo>
                  <a:cubicBezTo>
                    <a:pt x="469" y="2657"/>
                    <a:pt x="402" y="2473"/>
                    <a:pt x="369" y="2273"/>
                  </a:cubicBezTo>
                  <a:cubicBezTo>
                    <a:pt x="335" y="2039"/>
                    <a:pt x="402" y="1788"/>
                    <a:pt x="536" y="1588"/>
                  </a:cubicBezTo>
                  <a:cubicBezTo>
                    <a:pt x="602" y="1487"/>
                    <a:pt x="686" y="1370"/>
                    <a:pt x="753" y="1253"/>
                  </a:cubicBezTo>
                  <a:cubicBezTo>
                    <a:pt x="820" y="1136"/>
                    <a:pt x="836" y="1003"/>
                    <a:pt x="836" y="869"/>
                  </a:cubicBezTo>
                  <a:cubicBezTo>
                    <a:pt x="803" y="635"/>
                    <a:pt x="686" y="435"/>
                    <a:pt x="519" y="284"/>
                  </a:cubicBezTo>
                  <a:cubicBezTo>
                    <a:pt x="419" y="201"/>
                    <a:pt x="302" y="117"/>
                    <a:pt x="168" y="50"/>
                  </a:cubicBezTo>
                  <a:cubicBezTo>
                    <a:pt x="68" y="17"/>
                    <a:pt x="18" y="0"/>
                    <a:pt x="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7;p53">
              <a:extLst>
                <a:ext uri="{FF2B5EF4-FFF2-40B4-BE49-F238E27FC236}">
                  <a16:creationId xmlns:a16="http://schemas.microsoft.com/office/drawing/2014/main" id="{AFE3165C-4F31-4D8B-BBF6-1B3E0D6587B8}"/>
                </a:ext>
              </a:extLst>
            </p:cNvPr>
            <p:cNvSpPr/>
            <p:nvPr/>
          </p:nvSpPr>
          <p:spPr>
            <a:xfrm>
              <a:off x="5780787" y="2282641"/>
              <a:ext cx="89996" cy="63203"/>
            </a:xfrm>
            <a:custGeom>
              <a:avLst/>
              <a:gdLst/>
              <a:ahLst/>
              <a:cxnLst/>
              <a:rect l="l" t="t" r="r" b="b"/>
              <a:pathLst>
                <a:path w="2808" h="1972" extrusionOk="0">
                  <a:moveTo>
                    <a:pt x="466" y="0"/>
                  </a:moveTo>
                  <a:cubicBezTo>
                    <a:pt x="361" y="0"/>
                    <a:pt x="251" y="19"/>
                    <a:pt x="151" y="57"/>
                  </a:cubicBezTo>
                  <a:cubicBezTo>
                    <a:pt x="51" y="73"/>
                    <a:pt x="1" y="90"/>
                    <a:pt x="1" y="107"/>
                  </a:cubicBezTo>
                  <a:cubicBezTo>
                    <a:pt x="1" y="114"/>
                    <a:pt x="10" y="116"/>
                    <a:pt x="29" y="116"/>
                  </a:cubicBezTo>
                  <a:cubicBezTo>
                    <a:pt x="91" y="116"/>
                    <a:pt x="248" y="87"/>
                    <a:pt x="458" y="87"/>
                  </a:cubicBezTo>
                  <a:cubicBezTo>
                    <a:pt x="494" y="87"/>
                    <a:pt x="530" y="88"/>
                    <a:pt x="569" y="90"/>
                  </a:cubicBezTo>
                  <a:cubicBezTo>
                    <a:pt x="769" y="107"/>
                    <a:pt x="953" y="190"/>
                    <a:pt x="1087" y="324"/>
                  </a:cubicBezTo>
                  <a:cubicBezTo>
                    <a:pt x="1237" y="474"/>
                    <a:pt x="1254" y="725"/>
                    <a:pt x="1287" y="1009"/>
                  </a:cubicBezTo>
                  <a:cubicBezTo>
                    <a:pt x="1304" y="1276"/>
                    <a:pt x="1438" y="1527"/>
                    <a:pt x="1655" y="1711"/>
                  </a:cubicBezTo>
                  <a:cubicBezTo>
                    <a:pt x="1822" y="1861"/>
                    <a:pt x="2022" y="1945"/>
                    <a:pt x="2240" y="1961"/>
                  </a:cubicBezTo>
                  <a:cubicBezTo>
                    <a:pt x="2281" y="1968"/>
                    <a:pt x="2321" y="1972"/>
                    <a:pt x="2362" y="1972"/>
                  </a:cubicBezTo>
                  <a:cubicBezTo>
                    <a:pt x="2521" y="1972"/>
                    <a:pt x="2675" y="1921"/>
                    <a:pt x="2808" y="1828"/>
                  </a:cubicBezTo>
                  <a:lnTo>
                    <a:pt x="2808" y="1828"/>
                  </a:lnTo>
                  <a:cubicBezTo>
                    <a:pt x="2691" y="1859"/>
                    <a:pt x="2575" y="1871"/>
                    <a:pt x="2458" y="1871"/>
                  </a:cubicBezTo>
                  <a:cubicBezTo>
                    <a:pt x="2391" y="1871"/>
                    <a:pt x="2324" y="1867"/>
                    <a:pt x="2256" y="1861"/>
                  </a:cubicBezTo>
                  <a:cubicBezTo>
                    <a:pt x="2056" y="1828"/>
                    <a:pt x="1872" y="1744"/>
                    <a:pt x="1738" y="1610"/>
                  </a:cubicBezTo>
                  <a:cubicBezTo>
                    <a:pt x="1555" y="1443"/>
                    <a:pt x="1454" y="1226"/>
                    <a:pt x="1421" y="992"/>
                  </a:cubicBezTo>
                  <a:cubicBezTo>
                    <a:pt x="1404" y="859"/>
                    <a:pt x="1404" y="725"/>
                    <a:pt x="1371" y="591"/>
                  </a:cubicBezTo>
                  <a:cubicBezTo>
                    <a:pt x="1337" y="458"/>
                    <a:pt x="1270" y="341"/>
                    <a:pt x="1187" y="240"/>
                  </a:cubicBezTo>
                  <a:cubicBezTo>
                    <a:pt x="1020" y="90"/>
                    <a:pt x="803" y="6"/>
                    <a:pt x="569" y="6"/>
                  </a:cubicBezTo>
                  <a:cubicBezTo>
                    <a:pt x="535" y="2"/>
                    <a:pt x="501" y="0"/>
                    <a:pt x="4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48;p53">
              <a:extLst>
                <a:ext uri="{FF2B5EF4-FFF2-40B4-BE49-F238E27FC236}">
                  <a16:creationId xmlns:a16="http://schemas.microsoft.com/office/drawing/2014/main" id="{47DCC9B8-E9CD-43CF-BCC7-C2F93E2F8EFB}"/>
                </a:ext>
              </a:extLst>
            </p:cNvPr>
            <p:cNvSpPr/>
            <p:nvPr/>
          </p:nvSpPr>
          <p:spPr>
            <a:xfrm>
              <a:off x="5794729" y="2181075"/>
              <a:ext cx="89996" cy="63555"/>
            </a:xfrm>
            <a:custGeom>
              <a:avLst/>
              <a:gdLst/>
              <a:ahLst/>
              <a:cxnLst/>
              <a:rect l="l" t="t" r="r" b="b"/>
              <a:pathLst>
                <a:path w="2808" h="1983" extrusionOk="0">
                  <a:moveTo>
                    <a:pt x="568" y="1"/>
                  </a:moveTo>
                  <a:cubicBezTo>
                    <a:pt x="434" y="1"/>
                    <a:pt x="284" y="18"/>
                    <a:pt x="150" y="51"/>
                  </a:cubicBezTo>
                  <a:cubicBezTo>
                    <a:pt x="50" y="84"/>
                    <a:pt x="0" y="101"/>
                    <a:pt x="0" y="118"/>
                  </a:cubicBezTo>
                  <a:cubicBezTo>
                    <a:pt x="0" y="120"/>
                    <a:pt x="5" y="121"/>
                    <a:pt x="15" y="121"/>
                  </a:cubicBezTo>
                  <a:cubicBezTo>
                    <a:pt x="61" y="121"/>
                    <a:pt x="215" y="98"/>
                    <a:pt x="428" y="98"/>
                  </a:cubicBezTo>
                  <a:cubicBezTo>
                    <a:pt x="472" y="98"/>
                    <a:pt x="519" y="99"/>
                    <a:pt x="568" y="101"/>
                  </a:cubicBezTo>
                  <a:cubicBezTo>
                    <a:pt x="769" y="118"/>
                    <a:pt x="952" y="201"/>
                    <a:pt x="1086" y="335"/>
                  </a:cubicBezTo>
                  <a:cubicBezTo>
                    <a:pt x="1236" y="485"/>
                    <a:pt x="1253" y="736"/>
                    <a:pt x="1287" y="1020"/>
                  </a:cubicBezTo>
                  <a:cubicBezTo>
                    <a:pt x="1303" y="1287"/>
                    <a:pt x="1437" y="1538"/>
                    <a:pt x="1654" y="1722"/>
                  </a:cubicBezTo>
                  <a:cubicBezTo>
                    <a:pt x="1805" y="1855"/>
                    <a:pt x="2022" y="1956"/>
                    <a:pt x="2239" y="1972"/>
                  </a:cubicBezTo>
                  <a:cubicBezTo>
                    <a:pt x="2280" y="1979"/>
                    <a:pt x="2321" y="1983"/>
                    <a:pt x="2362" y="1983"/>
                  </a:cubicBezTo>
                  <a:cubicBezTo>
                    <a:pt x="2520" y="1983"/>
                    <a:pt x="2674" y="1932"/>
                    <a:pt x="2807" y="1839"/>
                  </a:cubicBezTo>
                  <a:lnTo>
                    <a:pt x="2807" y="1839"/>
                  </a:lnTo>
                  <a:cubicBezTo>
                    <a:pt x="2673" y="1863"/>
                    <a:pt x="2538" y="1879"/>
                    <a:pt x="2403" y="1879"/>
                  </a:cubicBezTo>
                  <a:cubicBezTo>
                    <a:pt x="2354" y="1879"/>
                    <a:pt x="2305" y="1877"/>
                    <a:pt x="2256" y="1872"/>
                  </a:cubicBezTo>
                  <a:cubicBezTo>
                    <a:pt x="2055" y="1839"/>
                    <a:pt x="1871" y="1755"/>
                    <a:pt x="1738" y="1622"/>
                  </a:cubicBezTo>
                  <a:cubicBezTo>
                    <a:pt x="1554" y="1454"/>
                    <a:pt x="1454" y="1237"/>
                    <a:pt x="1420" y="987"/>
                  </a:cubicBezTo>
                  <a:cubicBezTo>
                    <a:pt x="1404" y="870"/>
                    <a:pt x="1404" y="736"/>
                    <a:pt x="1370" y="602"/>
                  </a:cubicBezTo>
                  <a:cubicBezTo>
                    <a:pt x="1337" y="469"/>
                    <a:pt x="1270" y="335"/>
                    <a:pt x="1186" y="251"/>
                  </a:cubicBezTo>
                  <a:cubicBezTo>
                    <a:pt x="1019" y="1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49;p53">
              <a:extLst>
                <a:ext uri="{FF2B5EF4-FFF2-40B4-BE49-F238E27FC236}">
                  <a16:creationId xmlns:a16="http://schemas.microsoft.com/office/drawing/2014/main" id="{7DD11602-5F2D-424B-A1D9-465B2B814537}"/>
                </a:ext>
              </a:extLst>
            </p:cNvPr>
            <p:cNvSpPr/>
            <p:nvPr/>
          </p:nvSpPr>
          <p:spPr>
            <a:xfrm>
              <a:off x="5792037" y="2418854"/>
              <a:ext cx="89996" cy="63299"/>
            </a:xfrm>
            <a:custGeom>
              <a:avLst/>
              <a:gdLst/>
              <a:ahLst/>
              <a:cxnLst/>
              <a:rect l="l" t="t" r="r" b="b"/>
              <a:pathLst>
                <a:path w="2808" h="1975" extrusionOk="0">
                  <a:moveTo>
                    <a:pt x="585" y="0"/>
                  </a:moveTo>
                  <a:cubicBezTo>
                    <a:pt x="435" y="0"/>
                    <a:pt x="301" y="17"/>
                    <a:pt x="151" y="51"/>
                  </a:cubicBezTo>
                  <a:cubicBezTo>
                    <a:pt x="51" y="67"/>
                    <a:pt x="1" y="101"/>
                    <a:pt x="1" y="101"/>
                  </a:cubicBezTo>
                  <a:lnTo>
                    <a:pt x="17" y="101"/>
                  </a:lnTo>
                  <a:cubicBezTo>
                    <a:pt x="17" y="108"/>
                    <a:pt x="27" y="110"/>
                    <a:pt x="45" y="110"/>
                  </a:cubicBezTo>
                  <a:cubicBezTo>
                    <a:pt x="96" y="110"/>
                    <a:pt x="212" y="91"/>
                    <a:pt x="373" y="91"/>
                  </a:cubicBezTo>
                  <a:cubicBezTo>
                    <a:pt x="433" y="91"/>
                    <a:pt x="498" y="94"/>
                    <a:pt x="569" y="101"/>
                  </a:cubicBezTo>
                  <a:cubicBezTo>
                    <a:pt x="769" y="117"/>
                    <a:pt x="953" y="201"/>
                    <a:pt x="1087" y="335"/>
                  </a:cubicBezTo>
                  <a:cubicBezTo>
                    <a:pt x="1254" y="485"/>
                    <a:pt x="1254" y="736"/>
                    <a:pt x="1287" y="1003"/>
                  </a:cubicBezTo>
                  <a:cubicBezTo>
                    <a:pt x="1320" y="1270"/>
                    <a:pt x="1454" y="1521"/>
                    <a:pt x="1655" y="1705"/>
                  </a:cubicBezTo>
                  <a:cubicBezTo>
                    <a:pt x="1822" y="1855"/>
                    <a:pt x="2022" y="1939"/>
                    <a:pt x="2256" y="1955"/>
                  </a:cubicBezTo>
                  <a:cubicBezTo>
                    <a:pt x="2304" y="1968"/>
                    <a:pt x="2355" y="1975"/>
                    <a:pt x="2405" y="1975"/>
                  </a:cubicBezTo>
                  <a:cubicBezTo>
                    <a:pt x="2549" y="1975"/>
                    <a:pt x="2696" y="1925"/>
                    <a:pt x="2808" y="1838"/>
                  </a:cubicBezTo>
                  <a:lnTo>
                    <a:pt x="2808" y="1838"/>
                  </a:lnTo>
                  <a:cubicBezTo>
                    <a:pt x="2685" y="1863"/>
                    <a:pt x="2545" y="1878"/>
                    <a:pt x="2407" y="1878"/>
                  </a:cubicBezTo>
                  <a:cubicBezTo>
                    <a:pt x="2356" y="1878"/>
                    <a:pt x="2305" y="1876"/>
                    <a:pt x="2256" y="1872"/>
                  </a:cubicBezTo>
                  <a:cubicBezTo>
                    <a:pt x="2072" y="1838"/>
                    <a:pt x="1889" y="1738"/>
                    <a:pt x="1738" y="1604"/>
                  </a:cubicBezTo>
                  <a:cubicBezTo>
                    <a:pt x="1571" y="1437"/>
                    <a:pt x="1454" y="1220"/>
                    <a:pt x="1421" y="986"/>
                  </a:cubicBezTo>
                  <a:cubicBezTo>
                    <a:pt x="1404" y="853"/>
                    <a:pt x="1404" y="719"/>
                    <a:pt x="1371" y="585"/>
                  </a:cubicBezTo>
                  <a:cubicBezTo>
                    <a:pt x="1354" y="452"/>
                    <a:pt x="1287" y="335"/>
                    <a:pt x="1187" y="234"/>
                  </a:cubicBezTo>
                  <a:cubicBezTo>
                    <a:pt x="1020" y="84"/>
                    <a:pt x="803" y="0"/>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0;p53">
              <a:extLst>
                <a:ext uri="{FF2B5EF4-FFF2-40B4-BE49-F238E27FC236}">
                  <a16:creationId xmlns:a16="http://schemas.microsoft.com/office/drawing/2014/main" id="{D42D70FD-F6AF-4349-A8E6-AA6EEEF65EBE}"/>
                </a:ext>
              </a:extLst>
            </p:cNvPr>
            <p:cNvSpPr/>
            <p:nvPr/>
          </p:nvSpPr>
          <p:spPr>
            <a:xfrm>
              <a:off x="5724571" y="2266552"/>
              <a:ext cx="33236" cy="100381"/>
            </a:xfrm>
            <a:custGeom>
              <a:avLst/>
              <a:gdLst/>
              <a:ahLst/>
              <a:cxnLst/>
              <a:rect l="l" t="t" r="r" b="b"/>
              <a:pathLst>
                <a:path w="1037" h="3132" extrusionOk="0">
                  <a:moveTo>
                    <a:pt x="26" y="1"/>
                  </a:moveTo>
                  <a:cubicBezTo>
                    <a:pt x="20" y="1"/>
                    <a:pt x="17" y="3"/>
                    <a:pt x="17" y="7"/>
                  </a:cubicBezTo>
                  <a:cubicBezTo>
                    <a:pt x="0" y="24"/>
                    <a:pt x="201" y="124"/>
                    <a:pt x="451" y="358"/>
                  </a:cubicBezTo>
                  <a:cubicBezTo>
                    <a:pt x="585" y="508"/>
                    <a:pt x="669" y="676"/>
                    <a:pt x="685" y="876"/>
                  </a:cubicBezTo>
                  <a:cubicBezTo>
                    <a:pt x="719" y="1093"/>
                    <a:pt x="568" y="1294"/>
                    <a:pt x="401" y="1511"/>
                  </a:cubicBezTo>
                  <a:cubicBezTo>
                    <a:pt x="251" y="1745"/>
                    <a:pt x="201" y="2029"/>
                    <a:pt x="234" y="2296"/>
                  </a:cubicBezTo>
                  <a:cubicBezTo>
                    <a:pt x="268" y="2513"/>
                    <a:pt x="368" y="2714"/>
                    <a:pt x="518" y="2864"/>
                  </a:cubicBezTo>
                  <a:cubicBezTo>
                    <a:pt x="652" y="3031"/>
                    <a:pt x="836" y="3115"/>
                    <a:pt x="1036" y="3132"/>
                  </a:cubicBezTo>
                  <a:cubicBezTo>
                    <a:pt x="869" y="3048"/>
                    <a:pt x="719" y="2931"/>
                    <a:pt x="602" y="2798"/>
                  </a:cubicBezTo>
                  <a:cubicBezTo>
                    <a:pt x="468" y="2647"/>
                    <a:pt x="385" y="2463"/>
                    <a:pt x="368" y="2280"/>
                  </a:cubicBezTo>
                  <a:cubicBezTo>
                    <a:pt x="334" y="2029"/>
                    <a:pt x="385" y="1795"/>
                    <a:pt x="535" y="1595"/>
                  </a:cubicBezTo>
                  <a:cubicBezTo>
                    <a:pt x="602" y="1478"/>
                    <a:pt x="685" y="1377"/>
                    <a:pt x="735" y="1260"/>
                  </a:cubicBezTo>
                  <a:cubicBezTo>
                    <a:pt x="802" y="1143"/>
                    <a:pt x="836" y="993"/>
                    <a:pt x="819" y="859"/>
                  </a:cubicBezTo>
                  <a:cubicBezTo>
                    <a:pt x="802" y="642"/>
                    <a:pt x="685" y="442"/>
                    <a:pt x="518" y="291"/>
                  </a:cubicBezTo>
                  <a:cubicBezTo>
                    <a:pt x="401" y="191"/>
                    <a:pt x="284" y="124"/>
                    <a:pt x="151" y="57"/>
                  </a:cubicBezTo>
                  <a:cubicBezTo>
                    <a:pt x="88" y="20"/>
                    <a:pt x="44" y="1"/>
                    <a:pt x="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1;p53">
              <a:extLst>
                <a:ext uri="{FF2B5EF4-FFF2-40B4-BE49-F238E27FC236}">
                  <a16:creationId xmlns:a16="http://schemas.microsoft.com/office/drawing/2014/main" id="{13957EE0-926B-45B5-86C2-3BF6C00EF55A}"/>
                </a:ext>
              </a:extLst>
            </p:cNvPr>
            <p:cNvSpPr/>
            <p:nvPr/>
          </p:nvSpPr>
          <p:spPr>
            <a:xfrm>
              <a:off x="6158849" y="2653203"/>
              <a:ext cx="87336" cy="65767"/>
            </a:xfrm>
            <a:custGeom>
              <a:avLst/>
              <a:gdLst/>
              <a:ahLst/>
              <a:cxnLst/>
              <a:rect l="l" t="t" r="r" b="b"/>
              <a:pathLst>
                <a:path w="2725" h="2052" extrusionOk="0">
                  <a:moveTo>
                    <a:pt x="459" y="0"/>
                  </a:moveTo>
                  <a:cubicBezTo>
                    <a:pt x="356" y="0"/>
                    <a:pt x="249" y="16"/>
                    <a:pt x="151" y="40"/>
                  </a:cubicBezTo>
                  <a:cubicBezTo>
                    <a:pt x="70" y="54"/>
                    <a:pt x="22" y="67"/>
                    <a:pt x="6" y="81"/>
                  </a:cubicBezTo>
                  <a:lnTo>
                    <a:pt x="6" y="81"/>
                  </a:lnTo>
                  <a:cubicBezTo>
                    <a:pt x="3" y="79"/>
                    <a:pt x="1" y="77"/>
                    <a:pt x="1" y="74"/>
                  </a:cubicBezTo>
                  <a:lnTo>
                    <a:pt x="1" y="90"/>
                  </a:lnTo>
                  <a:cubicBezTo>
                    <a:pt x="1" y="87"/>
                    <a:pt x="3" y="84"/>
                    <a:pt x="6" y="81"/>
                  </a:cubicBezTo>
                  <a:lnTo>
                    <a:pt x="6" y="81"/>
                  </a:lnTo>
                  <a:cubicBezTo>
                    <a:pt x="14" y="85"/>
                    <a:pt x="31" y="86"/>
                    <a:pt x="56" y="86"/>
                  </a:cubicBezTo>
                  <a:cubicBezTo>
                    <a:pt x="95" y="86"/>
                    <a:pt x="152" y="83"/>
                    <a:pt x="226" y="83"/>
                  </a:cubicBezTo>
                  <a:cubicBezTo>
                    <a:pt x="317" y="83"/>
                    <a:pt x="433" y="88"/>
                    <a:pt x="569" y="107"/>
                  </a:cubicBezTo>
                  <a:cubicBezTo>
                    <a:pt x="753" y="124"/>
                    <a:pt x="937" y="207"/>
                    <a:pt x="1070" y="358"/>
                  </a:cubicBezTo>
                  <a:cubicBezTo>
                    <a:pt x="1221" y="508"/>
                    <a:pt x="1221" y="759"/>
                    <a:pt x="1237" y="1043"/>
                  </a:cubicBezTo>
                  <a:cubicBezTo>
                    <a:pt x="1254" y="1310"/>
                    <a:pt x="1371" y="1561"/>
                    <a:pt x="1571" y="1761"/>
                  </a:cubicBezTo>
                  <a:cubicBezTo>
                    <a:pt x="1739" y="1912"/>
                    <a:pt x="1939" y="2012"/>
                    <a:pt x="2156" y="2028"/>
                  </a:cubicBezTo>
                  <a:cubicBezTo>
                    <a:pt x="2216" y="2044"/>
                    <a:pt x="2277" y="2051"/>
                    <a:pt x="2336" y="2051"/>
                  </a:cubicBezTo>
                  <a:cubicBezTo>
                    <a:pt x="2474" y="2051"/>
                    <a:pt x="2607" y="2010"/>
                    <a:pt x="2724" y="1928"/>
                  </a:cubicBezTo>
                  <a:lnTo>
                    <a:pt x="2724" y="1928"/>
                  </a:lnTo>
                  <a:cubicBezTo>
                    <a:pt x="2617" y="1948"/>
                    <a:pt x="2509" y="1956"/>
                    <a:pt x="2401" y="1956"/>
                  </a:cubicBezTo>
                  <a:cubicBezTo>
                    <a:pt x="2325" y="1956"/>
                    <a:pt x="2249" y="1952"/>
                    <a:pt x="2173" y="1945"/>
                  </a:cubicBezTo>
                  <a:cubicBezTo>
                    <a:pt x="1972" y="1895"/>
                    <a:pt x="1805" y="1795"/>
                    <a:pt x="1672" y="1661"/>
                  </a:cubicBezTo>
                  <a:cubicBezTo>
                    <a:pt x="1505" y="1494"/>
                    <a:pt x="1388" y="1260"/>
                    <a:pt x="1388" y="1026"/>
                  </a:cubicBezTo>
                  <a:cubicBezTo>
                    <a:pt x="1371" y="892"/>
                    <a:pt x="1371" y="759"/>
                    <a:pt x="1338" y="625"/>
                  </a:cubicBezTo>
                  <a:cubicBezTo>
                    <a:pt x="1321" y="491"/>
                    <a:pt x="1254" y="358"/>
                    <a:pt x="1170" y="257"/>
                  </a:cubicBezTo>
                  <a:cubicBezTo>
                    <a:pt x="1003" y="107"/>
                    <a:pt x="803" y="7"/>
                    <a:pt x="569" y="7"/>
                  </a:cubicBezTo>
                  <a:cubicBezTo>
                    <a:pt x="533" y="2"/>
                    <a:pt x="496" y="0"/>
                    <a:pt x="4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2;p53">
              <a:extLst>
                <a:ext uri="{FF2B5EF4-FFF2-40B4-BE49-F238E27FC236}">
                  <a16:creationId xmlns:a16="http://schemas.microsoft.com/office/drawing/2014/main" id="{80C8BBA0-0A55-49AF-BDEC-A2FB3947B319}"/>
                </a:ext>
              </a:extLst>
            </p:cNvPr>
            <p:cNvSpPr/>
            <p:nvPr/>
          </p:nvSpPr>
          <p:spPr>
            <a:xfrm>
              <a:off x="5908763" y="2847779"/>
              <a:ext cx="99131" cy="37563"/>
            </a:xfrm>
            <a:custGeom>
              <a:avLst/>
              <a:gdLst/>
              <a:ahLst/>
              <a:cxnLst/>
              <a:rect l="l" t="t" r="r" b="b"/>
              <a:pathLst>
                <a:path w="3093" h="1172" extrusionOk="0">
                  <a:moveTo>
                    <a:pt x="3092" y="1"/>
                  </a:moveTo>
                  <a:cubicBezTo>
                    <a:pt x="3009" y="168"/>
                    <a:pt x="2908" y="335"/>
                    <a:pt x="2775" y="469"/>
                  </a:cubicBezTo>
                  <a:cubicBezTo>
                    <a:pt x="2641" y="602"/>
                    <a:pt x="2457" y="686"/>
                    <a:pt x="2257" y="719"/>
                  </a:cubicBezTo>
                  <a:cubicBezTo>
                    <a:pt x="2209" y="726"/>
                    <a:pt x="2160" y="730"/>
                    <a:pt x="2112" y="730"/>
                  </a:cubicBezTo>
                  <a:cubicBezTo>
                    <a:pt x="1922" y="730"/>
                    <a:pt x="1731" y="679"/>
                    <a:pt x="1572" y="586"/>
                  </a:cubicBezTo>
                  <a:cubicBezTo>
                    <a:pt x="1455" y="519"/>
                    <a:pt x="1354" y="435"/>
                    <a:pt x="1221" y="385"/>
                  </a:cubicBezTo>
                  <a:cubicBezTo>
                    <a:pt x="1131" y="334"/>
                    <a:pt x="1032" y="312"/>
                    <a:pt x="931" y="312"/>
                  </a:cubicBezTo>
                  <a:cubicBezTo>
                    <a:pt x="900" y="312"/>
                    <a:pt x="868" y="314"/>
                    <a:pt x="836" y="318"/>
                  </a:cubicBezTo>
                  <a:cubicBezTo>
                    <a:pt x="619" y="352"/>
                    <a:pt x="419" y="469"/>
                    <a:pt x="268" y="653"/>
                  </a:cubicBezTo>
                  <a:cubicBezTo>
                    <a:pt x="185" y="753"/>
                    <a:pt x="101" y="887"/>
                    <a:pt x="51" y="1020"/>
                  </a:cubicBezTo>
                  <a:cubicBezTo>
                    <a:pt x="18" y="1104"/>
                    <a:pt x="1" y="1154"/>
                    <a:pt x="1" y="1171"/>
                  </a:cubicBezTo>
                  <a:cubicBezTo>
                    <a:pt x="2" y="1171"/>
                    <a:pt x="3" y="1171"/>
                    <a:pt x="5" y="1171"/>
                  </a:cubicBezTo>
                  <a:cubicBezTo>
                    <a:pt x="41" y="1171"/>
                    <a:pt x="126" y="961"/>
                    <a:pt x="352" y="719"/>
                  </a:cubicBezTo>
                  <a:cubicBezTo>
                    <a:pt x="486" y="569"/>
                    <a:pt x="653" y="469"/>
                    <a:pt x="853" y="452"/>
                  </a:cubicBezTo>
                  <a:cubicBezTo>
                    <a:pt x="876" y="449"/>
                    <a:pt x="899" y="447"/>
                    <a:pt x="921" y="447"/>
                  </a:cubicBezTo>
                  <a:cubicBezTo>
                    <a:pt x="1113" y="447"/>
                    <a:pt x="1295" y="568"/>
                    <a:pt x="1505" y="703"/>
                  </a:cubicBezTo>
                  <a:cubicBezTo>
                    <a:pt x="1680" y="815"/>
                    <a:pt x="1874" y="872"/>
                    <a:pt x="2080" y="872"/>
                  </a:cubicBezTo>
                  <a:cubicBezTo>
                    <a:pt x="2149" y="872"/>
                    <a:pt x="2219" y="866"/>
                    <a:pt x="2290" y="853"/>
                  </a:cubicBezTo>
                  <a:cubicBezTo>
                    <a:pt x="2507" y="803"/>
                    <a:pt x="2691" y="703"/>
                    <a:pt x="2841" y="536"/>
                  </a:cubicBezTo>
                  <a:cubicBezTo>
                    <a:pt x="2992" y="402"/>
                    <a:pt x="3092" y="201"/>
                    <a:pt x="30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53;p53">
              <a:extLst>
                <a:ext uri="{FF2B5EF4-FFF2-40B4-BE49-F238E27FC236}">
                  <a16:creationId xmlns:a16="http://schemas.microsoft.com/office/drawing/2014/main" id="{8A279B87-7E92-4EC9-99C7-69FA3BCB4229}"/>
                </a:ext>
              </a:extLst>
            </p:cNvPr>
            <p:cNvSpPr/>
            <p:nvPr/>
          </p:nvSpPr>
          <p:spPr>
            <a:xfrm>
              <a:off x="6060872" y="2865470"/>
              <a:ext cx="57337" cy="95894"/>
            </a:xfrm>
            <a:custGeom>
              <a:avLst/>
              <a:gdLst/>
              <a:ahLst/>
              <a:cxnLst/>
              <a:rect l="l" t="t" r="r" b="b"/>
              <a:pathLst>
                <a:path w="1789" h="2992" extrusionOk="0">
                  <a:moveTo>
                    <a:pt x="1571" y="0"/>
                  </a:moveTo>
                  <a:cubicBezTo>
                    <a:pt x="1638" y="167"/>
                    <a:pt x="1671" y="351"/>
                    <a:pt x="1671" y="535"/>
                  </a:cubicBezTo>
                  <a:cubicBezTo>
                    <a:pt x="1671" y="736"/>
                    <a:pt x="1604" y="919"/>
                    <a:pt x="1487" y="1086"/>
                  </a:cubicBezTo>
                  <a:cubicBezTo>
                    <a:pt x="1354" y="1270"/>
                    <a:pt x="1136" y="1421"/>
                    <a:pt x="902" y="1471"/>
                  </a:cubicBezTo>
                  <a:cubicBezTo>
                    <a:pt x="769" y="1504"/>
                    <a:pt x="652" y="1538"/>
                    <a:pt x="518" y="1571"/>
                  </a:cubicBezTo>
                  <a:cubicBezTo>
                    <a:pt x="385" y="1621"/>
                    <a:pt x="268" y="1688"/>
                    <a:pt x="184" y="1805"/>
                  </a:cubicBezTo>
                  <a:cubicBezTo>
                    <a:pt x="67" y="1989"/>
                    <a:pt x="0" y="2206"/>
                    <a:pt x="34" y="2440"/>
                  </a:cubicBezTo>
                  <a:cubicBezTo>
                    <a:pt x="34" y="2573"/>
                    <a:pt x="67" y="2707"/>
                    <a:pt x="134" y="2841"/>
                  </a:cubicBezTo>
                  <a:cubicBezTo>
                    <a:pt x="167" y="2941"/>
                    <a:pt x="201" y="2991"/>
                    <a:pt x="201" y="2991"/>
                  </a:cubicBezTo>
                  <a:cubicBezTo>
                    <a:pt x="234" y="2974"/>
                    <a:pt x="134" y="2774"/>
                    <a:pt x="134" y="2423"/>
                  </a:cubicBezTo>
                  <a:cubicBezTo>
                    <a:pt x="117" y="2239"/>
                    <a:pt x="184" y="2039"/>
                    <a:pt x="301" y="1888"/>
                  </a:cubicBezTo>
                  <a:cubicBezTo>
                    <a:pt x="418" y="1705"/>
                    <a:pt x="669" y="1671"/>
                    <a:pt x="936" y="1604"/>
                  </a:cubicBezTo>
                  <a:cubicBezTo>
                    <a:pt x="1203" y="1538"/>
                    <a:pt x="1437" y="1387"/>
                    <a:pt x="1588" y="1153"/>
                  </a:cubicBezTo>
                  <a:cubicBezTo>
                    <a:pt x="1721" y="969"/>
                    <a:pt x="1788" y="752"/>
                    <a:pt x="1771" y="535"/>
                  </a:cubicBezTo>
                  <a:cubicBezTo>
                    <a:pt x="1788" y="335"/>
                    <a:pt x="1721" y="134"/>
                    <a:pt x="15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54;p53">
              <a:extLst>
                <a:ext uri="{FF2B5EF4-FFF2-40B4-BE49-F238E27FC236}">
                  <a16:creationId xmlns:a16="http://schemas.microsoft.com/office/drawing/2014/main" id="{A254F479-B962-4F2D-BB9A-BD6061E57BC0}"/>
                </a:ext>
              </a:extLst>
            </p:cNvPr>
            <p:cNvSpPr/>
            <p:nvPr/>
          </p:nvSpPr>
          <p:spPr>
            <a:xfrm>
              <a:off x="5974113" y="2766179"/>
              <a:ext cx="106053" cy="36345"/>
            </a:xfrm>
            <a:custGeom>
              <a:avLst/>
              <a:gdLst/>
              <a:ahLst/>
              <a:cxnLst/>
              <a:rect l="l" t="t" r="r" b="b"/>
              <a:pathLst>
                <a:path w="3309" h="1134" extrusionOk="0">
                  <a:moveTo>
                    <a:pt x="898" y="1"/>
                  </a:moveTo>
                  <a:cubicBezTo>
                    <a:pt x="744" y="1"/>
                    <a:pt x="590" y="38"/>
                    <a:pt x="452" y="108"/>
                  </a:cubicBezTo>
                  <a:cubicBezTo>
                    <a:pt x="335" y="174"/>
                    <a:pt x="218" y="258"/>
                    <a:pt x="101" y="358"/>
                  </a:cubicBezTo>
                  <a:cubicBezTo>
                    <a:pt x="34" y="425"/>
                    <a:pt x="0" y="475"/>
                    <a:pt x="0" y="475"/>
                  </a:cubicBezTo>
                  <a:cubicBezTo>
                    <a:pt x="1" y="476"/>
                    <a:pt x="3" y="476"/>
                    <a:pt x="4" y="476"/>
                  </a:cubicBezTo>
                  <a:cubicBezTo>
                    <a:pt x="35" y="476"/>
                    <a:pt x="201" y="335"/>
                    <a:pt x="502" y="208"/>
                  </a:cubicBezTo>
                  <a:cubicBezTo>
                    <a:pt x="606" y="156"/>
                    <a:pt x="724" y="129"/>
                    <a:pt x="846" y="129"/>
                  </a:cubicBezTo>
                  <a:cubicBezTo>
                    <a:pt x="919" y="129"/>
                    <a:pt x="995" y="139"/>
                    <a:pt x="1070" y="158"/>
                  </a:cubicBezTo>
                  <a:cubicBezTo>
                    <a:pt x="1270" y="208"/>
                    <a:pt x="1404" y="425"/>
                    <a:pt x="1554" y="659"/>
                  </a:cubicBezTo>
                  <a:cubicBezTo>
                    <a:pt x="1721" y="876"/>
                    <a:pt x="1955" y="1043"/>
                    <a:pt x="2223" y="1110"/>
                  </a:cubicBezTo>
                  <a:cubicBezTo>
                    <a:pt x="2287" y="1126"/>
                    <a:pt x="2355" y="1134"/>
                    <a:pt x="2424" y="1134"/>
                  </a:cubicBezTo>
                  <a:cubicBezTo>
                    <a:pt x="2570" y="1134"/>
                    <a:pt x="2721" y="1100"/>
                    <a:pt x="2858" y="1043"/>
                  </a:cubicBezTo>
                  <a:cubicBezTo>
                    <a:pt x="3208" y="893"/>
                    <a:pt x="3309" y="659"/>
                    <a:pt x="3292" y="659"/>
                  </a:cubicBezTo>
                  <a:lnTo>
                    <a:pt x="3292" y="659"/>
                  </a:lnTo>
                  <a:cubicBezTo>
                    <a:pt x="3158" y="776"/>
                    <a:pt x="2991" y="876"/>
                    <a:pt x="2824" y="943"/>
                  </a:cubicBezTo>
                  <a:cubicBezTo>
                    <a:pt x="2713" y="983"/>
                    <a:pt x="2595" y="1005"/>
                    <a:pt x="2476" y="1005"/>
                  </a:cubicBezTo>
                  <a:cubicBezTo>
                    <a:pt x="2398" y="1005"/>
                    <a:pt x="2318" y="996"/>
                    <a:pt x="2239" y="976"/>
                  </a:cubicBezTo>
                  <a:cubicBezTo>
                    <a:pt x="2005" y="910"/>
                    <a:pt x="1805" y="776"/>
                    <a:pt x="1671" y="575"/>
                  </a:cubicBezTo>
                  <a:cubicBezTo>
                    <a:pt x="1604" y="475"/>
                    <a:pt x="1521" y="358"/>
                    <a:pt x="1437" y="241"/>
                  </a:cubicBezTo>
                  <a:cubicBezTo>
                    <a:pt x="1354" y="141"/>
                    <a:pt x="1237" y="74"/>
                    <a:pt x="1103" y="24"/>
                  </a:cubicBezTo>
                  <a:cubicBezTo>
                    <a:pt x="1036" y="8"/>
                    <a:pt x="967" y="1"/>
                    <a:pt x="8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5;p53">
              <a:extLst>
                <a:ext uri="{FF2B5EF4-FFF2-40B4-BE49-F238E27FC236}">
                  <a16:creationId xmlns:a16="http://schemas.microsoft.com/office/drawing/2014/main" id="{E40E5989-9A2C-463D-9017-4FB7033AC137}"/>
                </a:ext>
              </a:extLst>
            </p:cNvPr>
            <p:cNvSpPr/>
            <p:nvPr/>
          </p:nvSpPr>
          <p:spPr>
            <a:xfrm>
              <a:off x="5943056" y="2565194"/>
              <a:ext cx="106053" cy="34646"/>
            </a:xfrm>
            <a:custGeom>
              <a:avLst/>
              <a:gdLst/>
              <a:ahLst/>
              <a:cxnLst/>
              <a:rect l="l" t="t" r="r" b="b"/>
              <a:pathLst>
                <a:path w="3309" h="1081" extrusionOk="0">
                  <a:moveTo>
                    <a:pt x="931" y="0"/>
                  </a:moveTo>
                  <a:cubicBezTo>
                    <a:pt x="762" y="0"/>
                    <a:pt x="602" y="38"/>
                    <a:pt x="451" y="113"/>
                  </a:cubicBezTo>
                  <a:cubicBezTo>
                    <a:pt x="334" y="180"/>
                    <a:pt x="218" y="263"/>
                    <a:pt x="101" y="363"/>
                  </a:cubicBezTo>
                  <a:cubicBezTo>
                    <a:pt x="34" y="447"/>
                    <a:pt x="0" y="480"/>
                    <a:pt x="17" y="497"/>
                  </a:cubicBezTo>
                  <a:cubicBezTo>
                    <a:pt x="18" y="498"/>
                    <a:pt x="19" y="498"/>
                    <a:pt x="20" y="498"/>
                  </a:cubicBezTo>
                  <a:cubicBezTo>
                    <a:pt x="48" y="498"/>
                    <a:pt x="199" y="340"/>
                    <a:pt x="502" y="196"/>
                  </a:cubicBezTo>
                  <a:cubicBezTo>
                    <a:pt x="606" y="144"/>
                    <a:pt x="723" y="118"/>
                    <a:pt x="842" y="118"/>
                  </a:cubicBezTo>
                  <a:cubicBezTo>
                    <a:pt x="913" y="118"/>
                    <a:pt x="984" y="127"/>
                    <a:pt x="1053" y="146"/>
                  </a:cubicBezTo>
                  <a:cubicBezTo>
                    <a:pt x="1270" y="196"/>
                    <a:pt x="1404" y="414"/>
                    <a:pt x="1571" y="631"/>
                  </a:cubicBezTo>
                  <a:cubicBezTo>
                    <a:pt x="1721" y="848"/>
                    <a:pt x="1972" y="1015"/>
                    <a:pt x="2239" y="1065"/>
                  </a:cubicBezTo>
                  <a:cubicBezTo>
                    <a:pt x="2305" y="1075"/>
                    <a:pt x="2371" y="1081"/>
                    <a:pt x="2436" y="1081"/>
                  </a:cubicBezTo>
                  <a:cubicBezTo>
                    <a:pt x="2586" y="1081"/>
                    <a:pt x="2734" y="1052"/>
                    <a:pt x="2874" y="982"/>
                  </a:cubicBezTo>
                  <a:cubicBezTo>
                    <a:pt x="3225" y="831"/>
                    <a:pt x="3309" y="597"/>
                    <a:pt x="3309" y="597"/>
                  </a:cubicBezTo>
                  <a:lnTo>
                    <a:pt x="3309" y="597"/>
                  </a:lnTo>
                  <a:cubicBezTo>
                    <a:pt x="3158" y="714"/>
                    <a:pt x="3008" y="815"/>
                    <a:pt x="2841" y="898"/>
                  </a:cubicBezTo>
                  <a:cubicBezTo>
                    <a:pt x="2729" y="939"/>
                    <a:pt x="2612" y="961"/>
                    <a:pt x="2492" y="961"/>
                  </a:cubicBezTo>
                  <a:cubicBezTo>
                    <a:pt x="2414" y="961"/>
                    <a:pt x="2335" y="951"/>
                    <a:pt x="2256" y="932"/>
                  </a:cubicBezTo>
                  <a:cubicBezTo>
                    <a:pt x="2022" y="881"/>
                    <a:pt x="1822" y="748"/>
                    <a:pt x="1688" y="547"/>
                  </a:cubicBezTo>
                  <a:cubicBezTo>
                    <a:pt x="1604" y="447"/>
                    <a:pt x="1521" y="330"/>
                    <a:pt x="1437" y="230"/>
                  </a:cubicBezTo>
                  <a:cubicBezTo>
                    <a:pt x="1354" y="130"/>
                    <a:pt x="1220" y="63"/>
                    <a:pt x="1103" y="13"/>
                  </a:cubicBezTo>
                  <a:cubicBezTo>
                    <a:pt x="1045" y="4"/>
                    <a:pt x="987" y="0"/>
                    <a:pt x="9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6;p53">
              <a:extLst>
                <a:ext uri="{FF2B5EF4-FFF2-40B4-BE49-F238E27FC236}">
                  <a16:creationId xmlns:a16="http://schemas.microsoft.com/office/drawing/2014/main" id="{86475795-7351-478F-B8D5-07D6D72BF255}"/>
                </a:ext>
              </a:extLst>
            </p:cNvPr>
            <p:cNvSpPr/>
            <p:nvPr/>
          </p:nvSpPr>
          <p:spPr>
            <a:xfrm>
              <a:off x="5819343" y="1778847"/>
              <a:ext cx="526966" cy="752374"/>
            </a:xfrm>
            <a:custGeom>
              <a:avLst/>
              <a:gdLst/>
              <a:ahLst/>
              <a:cxnLst/>
              <a:rect l="l" t="t" r="r" b="b"/>
              <a:pathLst>
                <a:path w="16442" h="23475" extrusionOk="0">
                  <a:moveTo>
                    <a:pt x="7574" y="1"/>
                  </a:moveTo>
                  <a:cubicBezTo>
                    <a:pt x="6650" y="1"/>
                    <a:pt x="5736" y="224"/>
                    <a:pt x="4913" y="671"/>
                  </a:cubicBezTo>
                  <a:cubicBezTo>
                    <a:pt x="3918" y="1259"/>
                    <a:pt x="3181" y="2214"/>
                    <a:pt x="2973" y="3279"/>
                  </a:cubicBezTo>
                  <a:lnTo>
                    <a:pt x="2973" y="3279"/>
                  </a:lnTo>
                  <a:cubicBezTo>
                    <a:pt x="2742" y="3831"/>
                    <a:pt x="2612" y="4435"/>
                    <a:pt x="2557" y="5015"/>
                  </a:cubicBezTo>
                  <a:cubicBezTo>
                    <a:pt x="2423" y="6436"/>
                    <a:pt x="2557" y="7906"/>
                    <a:pt x="2022" y="9226"/>
                  </a:cubicBezTo>
                  <a:cubicBezTo>
                    <a:pt x="1571" y="10329"/>
                    <a:pt x="619" y="11348"/>
                    <a:pt x="719" y="12534"/>
                  </a:cubicBezTo>
                  <a:cubicBezTo>
                    <a:pt x="803" y="13420"/>
                    <a:pt x="1471" y="14205"/>
                    <a:pt x="1588" y="15091"/>
                  </a:cubicBezTo>
                  <a:cubicBezTo>
                    <a:pt x="1822" y="16812"/>
                    <a:pt x="1" y="18332"/>
                    <a:pt x="335" y="20036"/>
                  </a:cubicBezTo>
                  <a:cubicBezTo>
                    <a:pt x="485" y="20822"/>
                    <a:pt x="1087" y="21490"/>
                    <a:pt x="1788" y="21941"/>
                  </a:cubicBezTo>
                  <a:cubicBezTo>
                    <a:pt x="2540" y="22375"/>
                    <a:pt x="3326" y="22726"/>
                    <a:pt x="4161" y="22960"/>
                  </a:cubicBezTo>
                  <a:cubicBezTo>
                    <a:pt x="4932" y="23217"/>
                    <a:pt x="5769" y="23474"/>
                    <a:pt x="6567" y="23474"/>
                  </a:cubicBezTo>
                  <a:cubicBezTo>
                    <a:pt x="6911" y="23474"/>
                    <a:pt x="7248" y="23427"/>
                    <a:pt x="7570" y="23311"/>
                  </a:cubicBezTo>
                  <a:cubicBezTo>
                    <a:pt x="8539" y="22960"/>
                    <a:pt x="9190" y="22091"/>
                    <a:pt x="10193" y="21841"/>
                  </a:cubicBezTo>
                  <a:cubicBezTo>
                    <a:pt x="10419" y="21781"/>
                    <a:pt x="10648" y="21759"/>
                    <a:pt x="10880" y="21759"/>
                  </a:cubicBezTo>
                  <a:cubicBezTo>
                    <a:pt x="11627" y="21759"/>
                    <a:pt x="12402" y="21995"/>
                    <a:pt x="13167" y="22008"/>
                  </a:cubicBezTo>
                  <a:cubicBezTo>
                    <a:pt x="13209" y="22009"/>
                    <a:pt x="13251" y="22010"/>
                    <a:pt x="13293" y="22010"/>
                  </a:cubicBezTo>
                  <a:cubicBezTo>
                    <a:pt x="14166" y="22010"/>
                    <a:pt x="15001" y="21678"/>
                    <a:pt x="15623" y="21072"/>
                  </a:cubicBezTo>
                  <a:cubicBezTo>
                    <a:pt x="16241" y="20454"/>
                    <a:pt x="16442" y="19552"/>
                    <a:pt x="16141" y="18733"/>
                  </a:cubicBezTo>
                  <a:cubicBezTo>
                    <a:pt x="15690" y="17630"/>
                    <a:pt x="14320" y="16928"/>
                    <a:pt x="14103" y="15776"/>
                  </a:cubicBezTo>
                  <a:cubicBezTo>
                    <a:pt x="13919" y="14740"/>
                    <a:pt x="14771" y="13704"/>
                    <a:pt x="14504" y="12685"/>
                  </a:cubicBezTo>
                  <a:cubicBezTo>
                    <a:pt x="14203" y="11532"/>
                    <a:pt x="12666" y="10930"/>
                    <a:pt x="12298" y="9811"/>
                  </a:cubicBezTo>
                  <a:cubicBezTo>
                    <a:pt x="11847" y="8457"/>
                    <a:pt x="13267" y="7004"/>
                    <a:pt x="12716" y="5684"/>
                  </a:cubicBezTo>
                  <a:cubicBezTo>
                    <a:pt x="12398" y="4915"/>
                    <a:pt x="11463" y="4431"/>
                    <a:pt x="11212" y="3628"/>
                  </a:cubicBezTo>
                  <a:cubicBezTo>
                    <a:pt x="11028" y="3077"/>
                    <a:pt x="11212" y="2492"/>
                    <a:pt x="11095" y="1924"/>
                  </a:cubicBezTo>
                  <a:cubicBezTo>
                    <a:pt x="10878" y="972"/>
                    <a:pt x="9792" y="337"/>
                    <a:pt x="8739" y="120"/>
                  </a:cubicBezTo>
                  <a:cubicBezTo>
                    <a:pt x="8353" y="40"/>
                    <a:pt x="7963" y="1"/>
                    <a:pt x="7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7;p53">
              <a:extLst>
                <a:ext uri="{FF2B5EF4-FFF2-40B4-BE49-F238E27FC236}">
                  <a16:creationId xmlns:a16="http://schemas.microsoft.com/office/drawing/2014/main" id="{B102C42B-FA76-43BD-B558-07B98D4852D2}"/>
                </a:ext>
              </a:extLst>
            </p:cNvPr>
            <p:cNvSpPr/>
            <p:nvPr/>
          </p:nvSpPr>
          <p:spPr>
            <a:xfrm>
              <a:off x="6034623" y="1783943"/>
              <a:ext cx="282777" cy="627860"/>
            </a:xfrm>
            <a:custGeom>
              <a:avLst/>
              <a:gdLst/>
              <a:ahLst/>
              <a:cxnLst/>
              <a:rect l="l" t="t" r="r" b="b"/>
              <a:pathLst>
                <a:path w="8823" h="19590" extrusionOk="0">
                  <a:moveTo>
                    <a:pt x="1669" y="1"/>
                  </a:moveTo>
                  <a:cubicBezTo>
                    <a:pt x="1117" y="1"/>
                    <a:pt x="553" y="100"/>
                    <a:pt x="0" y="312"/>
                  </a:cubicBezTo>
                  <a:lnTo>
                    <a:pt x="2657" y="18557"/>
                  </a:lnTo>
                  <a:cubicBezTo>
                    <a:pt x="3295" y="19267"/>
                    <a:pt x="4126" y="19589"/>
                    <a:pt x="4943" y="19589"/>
                  </a:cubicBezTo>
                  <a:cubicBezTo>
                    <a:pt x="6414" y="19589"/>
                    <a:pt x="7844" y="18544"/>
                    <a:pt x="8037" y="16836"/>
                  </a:cubicBezTo>
                  <a:cubicBezTo>
                    <a:pt x="8171" y="15650"/>
                    <a:pt x="7620" y="14464"/>
                    <a:pt x="7803" y="13277"/>
                  </a:cubicBezTo>
                  <a:cubicBezTo>
                    <a:pt x="7970" y="12141"/>
                    <a:pt x="8823" y="11122"/>
                    <a:pt x="8639" y="9986"/>
                  </a:cubicBezTo>
                  <a:cubicBezTo>
                    <a:pt x="8472" y="8800"/>
                    <a:pt x="7285" y="8064"/>
                    <a:pt x="6767" y="6995"/>
                  </a:cubicBezTo>
                  <a:cubicBezTo>
                    <a:pt x="6300" y="6009"/>
                    <a:pt x="6467" y="4840"/>
                    <a:pt x="6249" y="3770"/>
                  </a:cubicBezTo>
                  <a:cubicBezTo>
                    <a:pt x="5797" y="1510"/>
                    <a:pt x="3822" y="1"/>
                    <a:pt x="1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8;p53">
              <a:extLst>
                <a:ext uri="{FF2B5EF4-FFF2-40B4-BE49-F238E27FC236}">
                  <a16:creationId xmlns:a16="http://schemas.microsoft.com/office/drawing/2014/main" id="{25FC271D-E4D1-415B-A1FB-F508321EFF2E}"/>
                </a:ext>
              </a:extLst>
            </p:cNvPr>
            <p:cNvSpPr/>
            <p:nvPr/>
          </p:nvSpPr>
          <p:spPr>
            <a:xfrm>
              <a:off x="6144394" y="1794231"/>
              <a:ext cx="170346" cy="160570"/>
            </a:xfrm>
            <a:custGeom>
              <a:avLst/>
              <a:gdLst/>
              <a:ahLst/>
              <a:cxnLst/>
              <a:rect l="l" t="t" r="r" b="b"/>
              <a:pathLst>
                <a:path w="5315" h="5010" extrusionOk="0">
                  <a:moveTo>
                    <a:pt x="2909" y="1"/>
                  </a:moveTo>
                  <a:cubicBezTo>
                    <a:pt x="1588" y="1"/>
                    <a:pt x="374" y="978"/>
                    <a:pt x="201" y="2397"/>
                  </a:cubicBezTo>
                  <a:lnTo>
                    <a:pt x="352" y="2079"/>
                  </a:lnTo>
                  <a:lnTo>
                    <a:pt x="352" y="2079"/>
                  </a:lnTo>
                  <a:cubicBezTo>
                    <a:pt x="1" y="2915"/>
                    <a:pt x="235" y="3900"/>
                    <a:pt x="953" y="4485"/>
                  </a:cubicBezTo>
                  <a:cubicBezTo>
                    <a:pt x="1400" y="4828"/>
                    <a:pt x="1936" y="5009"/>
                    <a:pt x="2479" y="5009"/>
                  </a:cubicBezTo>
                  <a:cubicBezTo>
                    <a:pt x="2810" y="5009"/>
                    <a:pt x="3143" y="4942"/>
                    <a:pt x="3459" y="4803"/>
                  </a:cubicBezTo>
                  <a:cubicBezTo>
                    <a:pt x="4278" y="4418"/>
                    <a:pt x="4896" y="3700"/>
                    <a:pt x="5130" y="2831"/>
                  </a:cubicBezTo>
                  <a:cubicBezTo>
                    <a:pt x="5314" y="2263"/>
                    <a:pt x="5281" y="1661"/>
                    <a:pt x="5030" y="1143"/>
                  </a:cubicBezTo>
                  <a:cubicBezTo>
                    <a:pt x="4796" y="709"/>
                    <a:pt x="4412" y="392"/>
                    <a:pt x="3944" y="208"/>
                  </a:cubicBezTo>
                  <a:cubicBezTo>
                    <a:pt x="3603" y="67"/>
                    <a:pt x="3252"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9;p53">
              <a:extLst>
                <a:ext uri="{FF2B5EF4-FFF2-40B4-BE49-F238E27FC236}">
                  <a16:creationId xmlns:a16="http://schemas.microsoft.com/office/drawing/2014/main" id="{00AC1586-C5FA-4F6E-A6E1-68D09544AFD4}"/>
                </a:ext>
              </a:extLst>
            </p:cNvPr>
            <p:cNvSpPr/>
            <p:nvPr/>
          </p:nvSpPr>
          <p:spPr>
            <a:xfrm>
              <a:off x="6120293" y="1826057"/>
              <a:ext cx="97496" cy="124482"/>
            </a:xfrm>
            <a:custGeom>
              <a:avLst/>
              <a:gdLst/>
              <a:ahLst/>
              <a:cxnLst/>
              <a:rect l="l" t="t" r="r" b="b"/>
              <a:pathLst>
                <a:path w="3042" h="3884" extrusionOk="0">
                  <a:moveTo>
                    <a:pt x="1287" y="0"/>
                  </a:moveTo>
                  <a:cubicBezTo>
                    <a:pt x="1221" y="17"/>
                    <a:pt x="1137" y="67"/>
                    <a:pt x="1070" y="117"/>
                  </a:cubicBezTo>
                  <a:cubicBezTo>
                    <a:pt x="886" y="251"/>
                    <a:pt x="719" y="401"/>
                    <a:pt x="569" y="585"/>
                  </a:cubicBezTo>
                  <a:cubicBezTo>
                    <a:pt x="352" y="852"/>
                    <a:pt x="185" y="1170"/>
                    <a:pt x="101" y="1504"/>
                  </a:cubicBezTo>
                  <a:cubicBezTo>
                    <a:pt x="1" y="1922"/>
                    <a:pt x="34" y="2373"/>
                    <a:pt x="218" y="2757"/>
                  </a:cubicBezTo>
                  <a:cubicBezTo>
                    <a:pt x="385" y="3158"/>
                    <a:pt x="703" y="3475"/>
                    <a:pt x="1104" y="3659"/>
                  </a:cubicBezTo>
                  <a:cubicBezTo>
                    <a:pt x="1421" y="3793"/>
                    <a:pt x="1755" y="3860"/>
                    <a:pt x="2106" y="3876"/>
                  </a:cubicBezTo>
                  <a:cubicBezTo>
                    <a:pt x="2175" y="3881"/>
                    <a:pt x="2243" y="3883"/>
                    <a:pt x="2311" y="3883"/>
                  </a:cubicBezTo>
                  <a:cubicBezTo>
                    <a:pt x="2476" y="3883"/>
                    <a:pt x="2638" y="3872"/>
                    <a:pt x="2791" y="3860"/>
                  </a:cubicBezTo>
                  <a:cubicBezTo>
                    <a:pt x="2875" y="3860"/>
                    <a:pt x="2958" y="3860"/>
                    <a:pt x="3042" y="3826"/>
                  </a:cubicBezTo>
                  <a:cubicBezTo>
                    <a:pt x="3042" y="3810"/>
                    <a:pt x="2691" y="3826"/>
                    <a:pt x="2123" y="3776"/>
                  </a:cubicBezTo>
                  <a:cubicBezTo>
                    <a:pt x="1789" y="3760"/>
                    <a:pt x="1455" y="3676"/>
                    <a:pt x="1154" y="3542"/>
                  </a:cubicBezTo>
                  <a:cubicBezTo>
                    <a:pt x="786" y="3375"/>
                    <a:pt x="502" y="3074"/>
                    <a:pt x="335" y="2707"/>
                  </a:cubicBezTo>
                  <a:cubicBezTo>
                    <a:pt x="185" y="2339"/>
                    <a:pt x="151" y="1922"/>
                    <a:pt x="235" y="1537"/>
                  </a:cubicBezTo>
                  <a:cubicBezTo>
                    <a:pt x="302" y="1220"/>
                    <a:pt x="452" y="902"/>
                    <a:pt x="652" y="652"/>
                  </a:cubicBezTo>
                  <a:cubicBezTo>
                    <a:pt x="836" y="401"/>
                    <a:pt x="1054" y="184"/>
                    <a:pt x="128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0;p53">
              <a:extLst>
                <a:ext uri="{FF2B5EF4-FFF2-40B4-BE49-F238E27FC236}">
                  <a16:creationId xmlns:a16="http://schemas.microsoft.com/office/drawing/2014/main" id="{6534E5AB-5571-4A55-B0E7-06463298A36B}"/>
                </a:ext>
              </a:extLst>
            </p:cNvPr>
            <p:cNvSpPr/>
            <p:nvPr/>
          </p:nvSpPr>
          <p:spPr>
            <a:xfrm>
              <a:off x="6102088" y="1902079"/>
              <a:ext cx="165506" cy="304731"/>
            </a:xfrm>
            <a:custGeom>
              <a:avLst/>
              <a:gdLst/>
              <a:ahLst/>
              <a:cxnLst/>
              <a:rect l="l" t="t" r="r" b="b"/>
              <a:pathLst>
                <a:path w="5164" h="9508" extrusionOk="0">
                  <a:moveTo>
                    <a:pt x="619" y="1"/>
                  </a:moveTo>
                  <a:lnTo>
                    <a:pt x="619" y="1"/>
                  </a:lnTo>
                  <a:cubicBezTo>
                    <a:pt x="469" y="218"/>
                    <a:pt x="368" y="452"/>
                    <a:pt x="285" y="702"/>
                  </a:cubicBezTo>
                  <a:cubicBezTo>
                    <a:pt x="51" y="1371"/>
                    <a:pt x="1" y="2106"/>
                    <a:pt x="151" y="2808"/>
                  </a:cubicBezTo>
                  <a:cubicBezTo>
                    <a:pt x="251" y="3292"/>
                    <a:pt x="452" y="3760"/>
                    <a:pt x="736" y="4178"/>
                  </a:cubicBezTo>
                  <a:cubicBezTo>
                    <a:pt x="1037" y="4629"/>
                    <a:pt x="1454" y="5013"/>
                    <a:pt x="1805" y="5498"/>
                  </a:cubicBezTo>
                  <a:cubicBezTo>
                    <a:pt x="1989" y="5748"/>
                    <a:pt x="2123" y="6016"/>
                    <a:pt x="2190" y="6317"/>
                  </a:cubicBezTo>
                  <a:cubicBezTo>
                    <a:pt x="2256" y="6617"/>
                    <a:pt x="2273" y="6935"/>
                    <a:pt x="2223" y="7252"/>
                  </a:cubicBezTo>
                  <a:cubicBezTo>
                    <a:pt x="2089" y="7921"/>
                    <a:pt x="1839" y="8555"/>
                    <a:pt x="1505" y="9140"/>
                  </a:cubicBezTo>
                  <a:lnTo>
                    <a:pt x="1471" y="9224"/>
                  </a:lnTo>
                  <a:lnTo>
                    <a:pt x="1555" y="9241"/>
                  </a:lnTo>
                  <a:cubicBezTo>
                    <a:pt x="1661" y="9264"/>
                    <a:pt x="1768" y="9276"/>
                    <a:pt x="1874" y="9276"/>
                  </a:cubicBezTo>
                  <a:cubicBezTo>
                    <a:pt x="2219" y="9276"/>
                    <a:pt x="2556" y="9153"/>
                    <a:pt x="2825" y="8923"/>
                  </a:cubicBezTo>
                  <a:cubicBezTo>
                    <a:pt x="2912" y="8844"/>
                    <a:pt x="2995" y="8756"/>
                    <a:pt x="3067" y="8659"/>
                  </a:cubicBezTo>
                  <a:lnTo>
                    <a:pt x="3067" y="8659"/>
                  </a:lnTo>
                  <a:cubicBezTo>
                    <a:pt x="3049" y="8918"/>
                    <a:pt x="3037" y="9176"/>
                    <a:pt x="3025" y="9424"/>
                  </a:cubicBezTo>
                  <a:lnTo>
                    <a:pt x="3025" y="9508"/>
                  </a:lnTo>
                  <a:lnTo>
                    <a:pt x="3109" y="9491"/>
                  </a:lnTo>
                  <a:cubicBezTo>
                    <a:pt x="3777" y="9357"/>
                    <a:pt x="4362" y="8956"/>
                    <a:pt x="4729" y="8372"/>
                  </a:cubicBezTo>
                  <a:cubicBezTo>
                    <a:pt x="5063" y="7837"/>
                    <a:pt x="5164" y="7185"/>
                    <a:pt x="5030" y="6584"/>
                  </a:cubicBezTo>
                  <a:cubicBezTo>
                    <a:pt x="4913" y="6032"/>
                    <a:pt x="4713" y="5531"/>
                    <a:pt x="4462" y="5047"/>
                  </a:cubicBezTo>
                  <a:cubicBezTo>
                    <a:pt x="4228" y="4579"/>
                    <a:pt x="3994" y="4178"/>
                    <a:pt x="3844" y="3777"/>
                  </a:cubicBezTo>
                  <a:cubicBezTo>
                    <a:pt x="3710" y="3426"/>
                    <a:pt x="3610" y="3058"/>
                    <a:pt x="3576" y="2674"/>
                  </a:cubicBezTo>
                  <a:cubicBezTo>
                    <a:pt x="3543" y="2390"/>
                    <a:pt x="3560" y="2106"/>
                    <a:pt x="3627" y="1822"/>
                  </a:cubicBezTo>
                  <a:cubicBezTo>
                    <a:pt x="3677" y="1588"/>
                    <a:pt x="3794" y="1371"/>
                    <a:pt x="3927" y="1170"/>
                  </a:cubicBezTo>
                  <a:lnTo>
                    <a:pt x="3927" y="1170"/>
                  </a:lnTo>
                  <a:cubicBezTo>
                    <a:pt x="3877" y="1220"/>
                    <a:pt x="3844" y="1254"/>
                    <a:pt x="3810" y="1321"/>
                  </a:cubicBezTo>
                  <a:cubicBezTo>
                    <a:pt x="3693" y="1471"/>
                    <a:pt x="3627" y="1638"/>
                    <a:pt x="3576" y="1805"/>
                  </a:cubicBezTo>
                  <a:cubicBezTo>
                    <a:pt x="3493" y="2089"/>
                    <a:pt x="3476" y="2390"/>
                    <a:pt x="3493" y="2674"/>
                  </a:cubicBezTo>
                  <a:cubicBezTo>
                    <a:pt x="3526" y="3058"/>
                    <a:pt x="3627" y="3443"/>
                    <a:pt x="3760" y="3810"/>
                  </a:cubicBezTo>
                  <a:cubicBezTo>
                    <a:pt x="3944" y="4245"/>
                    <a:pt x="4144" y="4679"/>
                    <a:pt x="4362" y="5097"/>
                  </a:cubicBezTo>
                  <a:cubicBezTo>
                    <a:pt x="4612" y="5565"/>
                    <a:pt x="4796" y="6066"/>
                    <a:pt x="4913" y="6601"/>
                  </a:cubicBezTo>
                  <a:cubicBezTo>
                    <a:pt x="5030" y="7185"/>
                    <a:pt x="4930" y="7787"/>
                    <a:pt x="4612" y="8305"/>
                  </a:cubicBezTo>
                  <a:cubicBezTo>
                    <a:pt x="4294" y="8814"/>
                    <a:pt x="3765" y="9186"/>
                    <a:pt x="3167" y="9336"/>
                  </a:cubicBezTo>
                  <a:lnTo>
                    <a:pt x="3167" y="9336"/>
                  </a:lnTo>
                  <a:cubicBezTo>
                    <a:pt x="3194" y="9032"/>
                    <a:pt x="3210" y="8703"/>
                    <a:pt x="3225" y="8374"/>
                  </a:cubicBezTo>
                  <a:lnTo>
                    <a:pt x="3225" y="8374"/>
                  </a:lnTo>
                  <a:cubicBezTo>
                    <a:pt x="3225" y="8373"/>
                    <a:pt x="3225" y="8372"/>
                    <a:pt x="3226" y="8372"/>
                  </a:cubicBezTo>
                  <a:lnTo>
                    <a:pt x="3225" y="8371"/>
                  </a:lnTo>
                  <a:lnTo>
                    <a:pt x="3225" y="8371"/>
                  </a:lnTo>
                  <a:cubicBezTo>
                    <a:pt x="3225" y="8366"/>
                    <a:pt x="3225" y="8360"/>
                    <a:pt x="3226" y="8355"/>
                  </a:cubicBezTo>
                  <a:lnTo>
                    <a:pt x="3259" y="7921"/>
                  </a:lnTo>
                  <a:lnTo>
                    <a:pt x="3092" y="8322"/>
                  </a:lnTo>
                  <a:cubicBezTo>
                    <a:pt x="3008" y="8505"/>
                    <a:pt x="2891" y="8672"/>
                    <a:pt x="2724" y="8806"/>
                  </a:cubicBezTo>
                  <a:cubicBezTo>
                    <a:pt x="2488" y="9016"/>
                    <a:pt x="2179" y="9133"/>
                    <a:pt x="1855" y="9133"/>
                  </a:cubicBezTo>
                  <a:cubicBezTo>
                    <a:pt x="1799" y="9133"/>
                    <a:pt x="1742" y="9130"/>
                    <a:pt x="1684" y="9123"/>
                  </a:cubicBezTo>
                  <a:lnTo>
                    <a:pt x="1684" y="9123"/>
                  </a:lnTo>
                  <a:cubicBezTo>
                    <a:pt x="1996" y="8545"/>
                    <a:pt x="2229" y="7922"/>
                    <a:pt x="2357" y="7269"/>
                  </a:cubicBezTo>
                  <a:cubicBezTo>
                    <a:pt x="2407" y="6935"/>
                    <a:pt x="2390" y="6601"/>
                    <a:pt x="2323" y="6283"/>
                  </a:cubicBezTo>
                  <a:cubicBezTo>
                    <a:pt x="2240" y="5966"/>
                    <a:pt x="2106" y="5682"/>
                    <a:pt x="1906" y="5431"/>
                  </a:cubicBezTo>
                  <a:cubicBezTo>
                    <a:pt x="1555" y="4930"/>
                    <a:pt x="1120" y="4545"/>
                    <a:pt x="819" y="4111"/>
                  </a:cubicBezTo>
                  <a:cubicBezTo>
                    <a:pt x="552" y="3710"/>
                    <a:pt x="352" y="3259"/>
                    <a:pt x="251" y="2791"/>
                  </a:cubicBezTo>
                  <a:cubicBezTo>
                    <a:pt x="101" y="2106"/>
                    <a:pt x="118" y="1388"/>
                    <a:pt x="335" y="719"/>
                  </a:cubicBezTo>
                  <a:cubicBezTo>
                    <a:pt x="418" y="469"/>
                    <a:pt x="519" y="235"/>
                    <a:pt x="6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61;p53">
              <a:extLst>
                <a:ext uri="{FF2B5EF4-FFF2-40B4-BE49-F238E27FC236}">
                  <a16:creationId xmlns:a16="http://schemas.microsoft.com/office/drawing/2014/main" id="{12F63F46-00F4-4A7C-A69E-A47D4C7530C3}"/>
                </a:ext>
              </a:extLst>
            </p:cNvPr>
            <p:cNvSpPr/>
            <p:nvPr/>
          </p:nvSpPr>
          <p:spPr>
            <a:xfrm>
              <a:off x="6175996" y="1799808"/>
              <a:ext cx="89452" cy="141949"/>
            </a:xfrm>
            <a:custGeom>
              <a:avLst/>
              <a:gdLst/>
              <a:ahLst/>
              <a:cxnLst/>
              <a:rect l="l" t="t" r="r" b="b"/>
              <a:pathLst>
                <a:path w="2791" h="4429" extrusionOk="0">
                  <a:moveTo>
                    <a:pt x="2574" y="0"/>
                  </a:moveTo>
                  <a:cubicBezTo>
                    <a:pt x="2557" y="0"/>
                    <a:pt x="2641" y="318"/>
                    <a:pt x="2641" y="819"/>
                  </a:cubicBezTo>
                  <a:cubicBezTo>
                    <a:pt x="2641" y="2172"/>
                    <a:pt x="1905" y="3409"/>
                    <a:pt x="736" y="4061"/>
                  </a:cubicBezTo>
                  <a:cubicBezTo>
                    <a:pt x="301" y="4328"/>
                    <a:pt x="1" y="4395"/>
                    <a:pt x="1" y="4428"/>
                  </a:cubicBezTo>
                  <a:cubicBezTo>
                    <a:pt x="84" y="4428"/>
                    <a:pt x="151" y="4411"/>
                    <a:pt x="218" y="4378"/>
                  </a:cubicBezTo>
                  <a:cubicBezTo>
                    <a:pt x="418" y="4328"/>
                    <a:pt x="602" y="4244"/>
                    <a:pt x="786" y="4161"/>
                  </a:cubicBezTo>
                  <a:cubicBezTo>
                    <a:pt x="2039" y="3526"/>
                    <a:pt x="2791" y="2223"/>
                    <a:pt x="2741" y="819"/>
                  </a:cubicBezTo>
                  <a:cubicBezTo>
                    <a:pt x="2724" y="619"/>
                    <a:pt x="2691" y="418"/>
                    <a:pt x="2657" y="218"/>
                  </a:cubicBezTo>
                  <a:cubicBezTo>
                    <a:pt x="2641" y="134"/>
                    <a:pt x="2607" y="67"/>
                    <a:pt x="2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62;p53">
              <a:extLst>
                <a:ext uri="{FF2B5EF4-FFF2-40B4-BE49-F238E27FC236}">
                  <a16:creationId xmlns:a16="http://schemas.microsoft.com/office/drawing/2014/main" id="{35CFC214-BBA8-46CC-AECB-6DB9D3EB0D90}"/>
                </a:ext>
              </a:extLst>
            </p:cNvPr>
            <p:cNvSpPr/>
            <p:nvPr/>
          </p:nvSpPr>
          <p:spPr>
            <a:xfrm>
              <a:off x="6148144" y="1838364"/>
              <a:ext cx="85734" cy="73074"/>
            </a:xfrm>
            <a:custGeom>
              <a:avLst/>
              <a:gdLst/>
              <a:ahLst/>
              <a:cxnLst/>
              <a:rect l="l" t="t" r="r" b="b"/>
              <a:pathLst>
                <a:path w="2675" h="2280" extrusionOk="0">
                  <a:moveTo>
                    <a:pt x="17" y="0"/>
                  </a:moveTo>
                  <a:cubicBezTo>
                    <a:pt x="1" y="201"/>
                    <a:pt x="17" y="385"/>
                    <a:pt x="84" y="568"/>
                  </a:cubicBezTo>
                  <a:cubicBezTo>
                    <a:pt x="385" y="1471"/>
                    <a:pt x="1170" y="2139"/>
                    <a:pt x="2106" y="2256"/>
                  </a:cubicBezTo>
                  <a:cubicBezTo>
                    <a:pt x="2196" y="2271"/>
                    <a:pt x="2283" y="2279"/>
                    <a:pt x="2368" y="2279"/>
                  </a:cubicBezTo>
                  <a:cubicBezTo>
                    <a:pt x="2472" y="2279"/>
                    <a:pt x="2573" y="2267"/>
                    <a:pt x="2674" y="2239"/>
                  </a:cubicBezTo>
                  <a:cubicBezTo>
                    <a:pt x="2674" y="2206"/>
                    <a:pt x="2457" y="2223"/>
                    <a:pt x="2123" y="2156"/>
                  </a:cubicBezTo>
                  <a:cubicBezTo>
                    <a:pt x="1237" y="1989"/>
                    <a:pt x="502" y="1370"/>
                    <a:pt x="185" y="535"/>
                  </a:cubicBezTo>
                  <a:cubicBezTo>
                    <a:pt x="68" y="218"/>
                    <a:pt x="34"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3;p53">
              <a:extLst>
                <a:ext uri="{FF2B5EF4-FFF2-40B4-BE49-F238E27FC236}">
                  <a16:creationId xmlns:a16="http://schemas.microsoft.com/office/drawing/2014/main" id="{EB581D58-5F91-4355-9897-E24724417A54}"/>
                </a:ext>
              </a:extLst>
            </p:cNvPr>
            <p:cNvSpPr/>
            <p:nvPr/>
          </p:nvSpPr>
          <p:spPr>
            <a:xfrm>
              <a:off x="6015874" y="1785353"/>
              <a:ext cx="114643" cy="740643"/>
            </a:xfrm>
            <a:custGeom>
              <a:avLst/>
              <a:gdLst/>
              <a:ahLst/>
              <a:cxnLst/>
              <a:rect l="l" t="t" r="r" b="b"/>
              <a:pathLst>
                <a:path w="3577" h="23109" extrusionOk="0">
                  <a:moveTo>
                    <a:pt x="301" y="0"/>
                  </a:moveTo>
                  <a:cubicBezTo>
                    <a:pt x="585" y="184"/>
                    <a:pt x="853" y="401"/>
                    <a:pt x="1103" y="635"/>
                  </a:cubicBezTo>
                  <a:cubicBezTo>
                    <a:pt x="2190" y="1805"/>
                    <a:pt x="2657" y="3409"/>
                    <a:pt x="2390" y="4979"/>
                  </a:cubicBezTo>
                  <a:cubicBezTo>
                    <a:pt x="2240" y="5698"/>
                    <a:pt x="1989" y="6383"/>
                    <a:pt x="1638" y="7035"/>
                  </a:cubicBezTo>
                  <a:cubicBezTo>
                    <a:pt x="1304" y="7736"/>
                    <a:pt x="886" y="8455"/>
                    <a:pt x="552" y="9240"/>
                  </a:cubicBezTo>
                  <a:cubicBezTo>
                    <a:pt x="184" y="10059"/>
                    <a:pt x="1" y="10944"/>
                    <a:pt x="34" y="11830"/>
                  </a:cubicBezTo>
                  <a:cubicBezTo>
                    <a:pt x="68" y="12281"/>
                    <a:pt x="168" y="12732"/>
                    <a:pt x="368" y="13150"/>
                  </a:cubicBezTo>
                  <a:cubicBezTo>
                    <a:pt x="552" y="13534"/>
                    <a:pt x="769" y="13918"/>
                    <a:pt x="1037" y="14269"/>
                  </a:cubicBezTo>
                  <a:cubicBezTo>
                    <a:pt x="1538" y="14954"/>
                    <a:pt x="2073" y="15573"/>
                    <a:pt x="2440" y="16258"/>
                  </a:cubicBezTo>
                  <a:cubicBezTo>
                    <a:pt x="3209" y="17611"/>
                    <a:pt x="3459" y="19048"/>
                    <a:pt x="3242" y="20201"/>
                  </a:cubicBezTo>
                  <a:cubicBezTo>
                    <a:pt x="3092" y="21120"/>
                    <a:pt x="2641" y="21972"/>
                    <a:pt x="1939" y="22590"/>
                  </a:cubicBezTo>
                  <a:cubicBezTo>
                    <a:pt x="1688" y="22807"/>
                    <a:pt x="1388" y="22974"/>
                    <a:pt x="1070" y="23108"/>
                  </a:cubicBezTo>
                  <a:cubicBezTo>
                    <a:pt x="1087" y="23108"/>
                    <a:pt x="1120" y="23091"/>
                    <a:pt x="1137" y="23091"/>
                  </a:cubicBezTo>
                  <a:cubicBezTo>
                    <a:pt x="1187" y="23075"/>
                    <a:pt x="1237" y="23058"/>
                    <a:pt x="1321" y="23025"/>
                  </a:cubicBezTo>
                  <a:cubicBezTo>
                    <a:pt x="1555" y="22924"/>
                    <a:pt x="1789" y="22791"/>
                    <a:pt x="1989" y="22640"/>
                  </a:cubicBezTo>
                  <a:cubicBezTo>
                    <a:pt x="2707" y="22022"/>
                    <a:pt x="3192" y="21153"/>
                    <a:pt x="3342" y="20218"/>
                  </a:cubicBezTo>
                  <a:cubicBezTo>
                    <a:pt x="3576" y="19048"/>
                    <a:pt x="3326" y="17561"/>
                    <a:pt x="2557" y="16191"/>
                  </a:cubicBezTo>
                  <a:cubicBezTo>
                    <a:pt x="2190" y="15489"/>
                    <a:pt x="1638" y="14871"/>
                    <a:pt x="1154" y="14186"/>
                  </a:cubicBezTo>
                  <a:cubicBezTo>
                    <a:pt x="652" y="13501"/>
                    <a:pt x="218" y="12715"/>
                    <a:pt x="168" y="11813"/>
                  </a:cubicBezTo>
                  <a:cubicBezTo>
                    <a:pt x="151" y="10944"/>
                    <a:pt x="318" y="10092"/>
                    <a:pt x="686" y="9290"/>
                  </a:cubicBezTo>
                  <a:cubicBezTo>
                    <a:pt x="1003" y="8522"/>
                    <a:pt x="1421" y="7803"/>
                    <a:pt x="1755" y="7101"/>
                  </a:cubicBezTo>
                  <a:cubicBezTo>
                    <a:pt x="2106" y="6433"/>
                    <a:pt x="2357" y="5731"/>
                    <a:pt x="2507" y="4996"/>
                  </a:cubicBezTo>
                  <a:cubicBezTo>
                    <a:pt x="2607" y="4344"/>
                    <a:pt x="2591" y="3693"/>
                    <a:pt x="2457" y="3058"/>
                  </a:cubicBezTo>
                  <a:cubicBezTo>
                    <a:pt x="2256" y="2122"/>
                    <a:pt x="1805" y="1287"/>
                    <a:pt x="1137" y="602"/>
                  </a:cubicBezTo>
                  <a:cubicBezTo>
                    <a:pt x="953" y="418"/>
                    <a:pt x="753" y="268"/>
                    <a:pt x="535" y="134"/>
                  </a:cubicBezTo>
                  <a:lnTo>
                    <a:pt x="368" y="34"/>
                  </a:lnTo>
                  <a:cubicBezTo>
                    <a:pt x="352" y="17"/>
                    <a:pt x="335" y="0"/>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64;p53">
              <a:extLst>
                <a:ext uri="{FF2B5EF4-FFF2-40B4-BE49-F238E27FC236}">
                  <a16:creationId xmlns:a16="http://schemas.microsoft.com/office/drawing/2014/main" id="{E9B121E0-265B-4D58-9DAF-A1868D33CC95}"/>
                </a:ext>
              </a:extLst>
            </p:cNvPr>
            <p:cNvSpPr/>
            <p:nvPr/>
          </p:nvSpPr>
          <p:spPr>
            <a:xfrm>
              <a:off x="5917897" y="1886022"/>
              <a:ext cx="136020" cy="636225"/>
            </a:xfrm>
            <a:custGeom>
              <a:avLst/>
              <a:gdLst/>
              <a:ahLst/>
              <a:cxnLst/>
              <a:rect l="l" t="t" r="r" b="b"/>
              <a:pathLst>
                <a:path w="4244" h="19851" extrusionOk="0">
                  <a:moveTo>
                    <a:pt x="17" y="0"/>
                  </a:moveTo>
                  <a:lnTo>
                    <a:pt x="17" y="0"/>
                  </a:lnTo>
                  <a:cubicBezTo>
                    <a:pt x="0" y="84"/>
                    <a:pt x="17" y="168"/>
                    <a:pt x="33" y="251"/>
                  </a:cubicBezTo>
                  <a:cubicBezTo>
                    <a:pt x="100" y="468"/>
                    <a:pt x="217" y="669"/>
                    <a:pt x="368" y="836"/>
                  </a:cubicBezTo>
                  <a:cubicBezTo>
                    <a:pt x="635" y="1087"/>
                    <a:pt x="919" y="1320"/>
                    <a:pt x="1203" y="1521"/>
                  </a:cubicBezTo>
                  <a:cubicBezTo>
                    <a:pt x="1387" y="1655"/>
                    <a:pt x="1554" y="1805"/>
                    <a:pt x="1704" y="1972"/>
                  </a:cubicBezTo>
                  <a:cubicBezTo>
                    <a:pt x="1855" y="2173"/>
                    <a:pt x="1988" y="2373"/>
                    <a:pt x="2072" y="2607"/>
                  </a:cubicBezTo>
                  <a:cubicBezTo>
                    <a:pt x="2272" y="3142"/>
                    <a:pt x="2323" y="3726"/>
                    <a:pt x="2239" y="4295"/>
                  </a:cubicBezTo>
                  <a:cubicBezTo>
                    <a:pt x="2122" y="4929"/>
                    <a:pt x="1922" y="5564"/>
                    <a:pt x="1671" y="6166"/>
                  </a:cubicBezTo>
                  <a:cubicBezTo>
                    <a:pt x="1370" y="6851"/>
                    <a:pt x="1153" y="7553"/>
                    <a:pt x="1019" y="8288"/>
                  </a:cubicBezTo>
                  <a:cubicBezTo>
                    <a:pt x="952" y="8672"/>
                    <a:pt x="952" y="9073"/>
                    <a:pt x="1019" y="9457"/>
                  </a:cubicBezTo>
                  <a:cubicBezTo>
                    <a:pt x="1103" y="9875"/>
                    <a:pt x="1253" y="10259"/>
                    <a:pt x="1487" y="10594"/>
                  </a:cubicBezTo>
                  <a:cubicBezTo>
                    <a:pt x="1955" y="11279"/>
                    <a:pt x="2573" y="11780"/>
                    <a:pt x="3091" y="12331"/>
                  </a:cubicBezTo>
                  <a:cubicBezTo>
                    <a:pt x="3609" y="12833"/>
                    <a:pt x="3943" y="13501"/>
                    <a:pt x="4060" y="14203"/>
                  </a:cubicBezTo>
                  <a:cubicBezTo>
                    <a:pt x="4110" y="14537"/>
                    <a:pt x="4060" y="14871"/>
                    <a:pt x="3910" y="15172"/>
                  </a:cubicBezTo>
                  <a:cubicBezTo>
                    <a:pt x="3743" y="15439"/>
                    <a:pt x="3526" y="15656"/>
                    <a:pt x="3241" y="15807"/>
                  </a:cubicBezTo>
                  <a:cubicBezTo>
                    <a:pt x="2724" y="16124"/>
                    <a:pt x="2155" y="16325"/>
                    <a:pt x="1754" y="16709"/>
                  </a:cubicBezTo>
                  <a:cubicBezTo>
                    <a:pt x="1420" y="17060"/>
                    <a:pt x="1203" y="17511"/>
                    <a:pt x="1153" y="18012"/>
                  </a:cubicBezTo>
                  <a:cubicBezTo>
                    <a:pt x="1119" y="18380"/>
                    <a:pt x="1153" y="18747"/>
                    <a:pt x="1287" y="19082"/>
                  </a:cubicBezTo>
                  <a:cubicBezTo>
                    <a:pt x="1370" y="19299"/>
                    <a:pt x="1487" y="19499"/>
                    <a:pt x="1621" y="19683"/>
                  </a:cubicBezTo>
                  <a:cubicBezTo>
                    <a:pt x="1688" y="19733"/>
                    <a:pt x="1721" y="19783"/>
                    <a:pt x="1754" y="19800"/>
                  </a:cubicBezTo>
                  <a:cubicBezTo>
                    <a:pt x="1788" y="19833"/>
                    <a:pt x="1805" y="19850"/>
                    <a:pt x="1805" y="19850"/>
                  </a:cubicBezTo>
                  <a:cubicBezTo>
                    <a:pt x="1587" y="19616"/>
                    <a:pt x="1437" y="19349"/>
                    <a:pt x="1337" y="19065"/>
                  </a:cubicBezTo>
                  <a:cubicBezTo>
                    <a:pt x="1220" y="18731"/>
                    <a:pt x="1186" y="18363"/>
                    <a:pt x="1236" y="18012"/>
                  </a:cubicBezTo>
                  <a:cubicBezTo>
                    <a:pt x="1287" y="17544"/>
                    <a:pt x="1504" y="17110"/>
                    <a:pt x="1838" y="16776"/>
                  </a:cubicBezTo>
                  <a:cubicBezTo>
                    <a:pt x="2206" y="16408"/>
                    <a:pt x="2774" y="16224"/>
                    <a:pt x="3308" y="15907"/>
                  </a:cubicBezTo>
                  <a:cubicBezTo>
                    <a:pt x="3609" y="15757"/>
                    <a:pt x="3843" y="15506"/>
                    <a:pt x="4010" y="15222"/>
                  </a:cubicBezTo>
                  <a:cubicBezTo>
                    <a:pt x="4177" y="14904"/>
                    <a:pt x="4244" y="14554"/>
                    <a:pt x="4194" y="14203"/>
                  </a:cubicBezTo>
                  <a:cubicBezTo>
                    <a:pt x="4077" y="13451"/>
                    <a:pt x="3726" y="12766"/>
                    <a:pt x="3191" y="12231"/>
                  </a:cubicBezTo>
                  <a:cubicBezTo>
                    <a:pt x="2673" y="11680"/>
                    <a:pt x="2055" y="11178"/>
                    <a:pt x="1604" y="10510"/>
                  </a:cubicBezTo>
                  <a:cubicBezTo>
                    <a:pt x="1387" y="10193"/>
                    <a:pt x="1236" y="9825"/>
                    <a:pt x="1170" y="9441"/>
                  </a:cubicBezTo>
                  <a:cubicBezTo>
                    <a:pt x="1103" y="9056"/>
                    <a:pt x="1103" y="8672"/>
                    <a:pt x="1170" y="8305"/>
                  </a:cubicBezTo>
                  <a:cubicBezTo>
                    <a:pt x="1287" y="7586"/>
                    <a:pt x="1504" y="6884"/>
                    <a:pt x="1788" y="6216"/>
                  </a:cubicBezTo>
                  <a:cubicBezTo>
                    <a:pt x="2055" y="5598"/>
                    <a:pt x="2239" y="4963"/>
                    <a:pt x="2356" y="4295"/>
                  </a:cubicBezTo>
                  <a:cubicBezTo>
                    <a:pt x="2439" y="3726"/>
                    <a:pt x="2373" y="3125"/>
                    <a:pt x="2172" y="2574"/>
                  </a:cubicBezTo>
                  <a:cubicBezTo>
                    <a:pt x="2072" y="2340"/>
                    <a:pt x="1938" y="2106"/>
                    <a:pt x="1771" y="1922"/>
                  </a:cubicBezTo>
                  <a:cubicBezTo>
                    <a:pt x="1604" y="1755"/>
                    <a:pt x="1437" y="1604"/>
                    <a:pt x="1253" y="1471"/>
                  </a:cubicBezTo>
                  <a:cubicBezTo>
                    <a:pt x="969" y="1270"/>
                    <a:pt x="685" y="1036"/>
                    <a:pt x="418" y="802"/>
                  </a:cubicBezTo>
                  <a:cubicBezTo>
                    <a:pt x="251" y="635"/>
                    <a:pt x="134" y="452"/>
                    <a:pt x="67" y="234"/>
                  </a:cubicBezTo>
                  <a:cubicBezTo>
                    <a:pt x="17" y="84"/>
                    <a:pt x="17" y="1"/>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5;p53">
              <a:extLst>
                <a:ext uri="{FF2B5EF4-FFF2-40B4-BE49-F238E27FC236}">
                  <a16:creationId xmlns:a16="http://schemas.microsoft.com/office/drawing/2014/main" id="{E737F3A8-1782-4E55-A4FF-5D39D8BD30D5}"/>
                </a:ext>
              </a:extLst>
            </p:cNvPr>
            <p:cNvSpPr/>
            <p:nvPr/>
          </p:nvSpPr>
          <p:spPr>
            <a:xfrm>
              <a:off x="6109043" y="2047202"/>
              <a:ext cx="123745" cy="413445"/>
            </a:xfrm>
            <a:custGeom>
              <a:avLst/>
              <a:gdLst/>
              <a:ahLst/>
              <a:cxnLst/>
              <a:rect l="l" t="t" r="r" b="b"/>
              <a:pathLst>
                <a:path w="3861" h="12900" extrusionOk="0">
                  <a:moveTo>
                    <a:pt x="803" y="1"/>
                  </a:moveTo>
                  <a:lnTo>
                    <a:pt x="803" y="1"/>
                  </a:lnTo>
                  <a:cubicBezTo>
                    <a:pt x="770" y="34"/>
                    <a:pt x="753" y="84"/>
                    <a:pt x="736" y="134"/>
                  </a:cubicBezTo>
                  <a:cubicBezTo>
                    <a:pt x="703" y="218"/>
                    <a:pt x="653" y="352"/>
                    <a:pt x="602" y="519"/>
                  </a:cubicBezTo>
                  <a:cubicBezTo>
                    <a:pt x="419" y="1003"/>
                    <a:pt x="285" y="1504"/>
                    <a:pt x="185" y="2006"/>
                  </a:cubicBezTo>
                  <a:cubicBezTo>
                    <a:pt x="1" y="2758"/>
                    <a:pt x="51" y="3543"/>
                    <a:pt x="285" y="4278"/>
                  </a:cubicBezTo>
                  <a:cubicBezTo>
                    <a:pt x="452" y="4696"/>
                    <a:pt x="703" y="5097"/>
                    <a:pt x="987" y="5431"/>
                  </a:cubicBezTo>
                  <a:cubicBezTo>
                    <a:pt x="1304" y="5799"/>
                    <a:pt x="1655" y="6149"/>
                    <a:pt x="2006" y="6467"/>
                  </a:cubicBezTo>
                  <a:cubicBezTo>
                    <a:pt x="2357" y="6784"/>
                    <a:pt x="2691" y="7135"/>
                    <a:pt x="3009" y="7486"/>
                  </a:cubicBezTo>
                  <a:cubicBezTo>
                    <a:pt x="3293" y="7820"/>
                    <a:pt x="3510" y="8205"/>
                    <a:pt x="3643" y="8622"/>
                  </a:cubicBezTo>
                  <a:cubicBezTo>
                    <a:pt x="3694" y="8823"/>
                    <a:pt x="3727" y="9023"/>
                    <a:pt x="3744" y="9224"/>
                  </a:cubicBezTo>
                  <a:cubicBezTo>
                    <a:pt x="3744" y="9424"/>
                    <a:pt x="3727" y="9608"/>
                    <a:pt x="3694" y="9809"/>
                  </a:cubicBezTo>
                  <a:cubicBezTo>
                    <a:pt x="3643" y="10176"/>
                    <a:pt x="3560" y="10527"/>
                    <a:pt x="3510" y="10845"/>
                  </a:cubicBezTo>
                  <a:cubicBezTo>
                    <a:pt x="3443" y="11129"/>
                    <a:pt x="3393" y="11413"/>
                    <a:pt x="3359" y="11713"/>
                  </a:cubicBezTo>
                  <a:cubicBezTo>
                    <a:pt x="3343" y="11931"/>
                    <a:pt x="3359" y="12148"/>
                    <a:pt x="3410" y="12365"/>
                  </a:cubicBezTo>
                  <a:cubicBezTo>
                    <a:pt x="3426" y="12515"/>
                    <a:pt x="3476" y="12649"/>
                    <a:pt x="3543" y="12766"/>
                  </a:cubicBezTo>
                  <a:cubicBezTo>
                    <a:pt x="3560" y="12816"/>
                    <a:pt x="3577" y="12850"/>
                    <a:pt x="3610" y="12900"/>
                  </a:cubicBezTo>
                  <a:cubicBezTo>
                    <a:pt x="3543" y="12716"/>
                    <a:pt x="3493" y="12549"/>
                    <a:pt x="3460" y="12365"/>
                  </a:cubicBezTo>
                  <a:cubicBezTo>
                    <a:pt x="3426" y="12148"/>
                    <a:pt x="3426" y="11931"/>
                    <a:pt x="3443" y="11713"/>
                  </a:cubicBezTo>
                  <a:cubicBezTo>
                    <a:pt x="3476" y="11429"/>
                    <a:pt x="3526" y="11145"/>
                    <a:pt x="3593" y="10861"/>
                  </a:cubicBezTo>
                  <a:cubicBezTo>
                    <a:pt x="3677" y="10544"/>
                    <a:pt x="3760" y="10210"/>
                    <a:pt x="3811" y="9825"/>
                  </a:cubicBezTo>
                  <a:cubicBezTo>
                    <a:pt x="3844" y="9625"/>
                    <a:pt x="3861" y="9424"/>
                    <a:pt x="3861" y="9224"/>
                  </a:cubicBezTo>
                  <a:cubicBezTo>
                    <a:pt x="3844" y="9007"/>
                    <a:pt x="3827" y="8806"/>
                    <a:pt x="3760" y="8589"/>
                  </a:cubicBezTo>
                  <a:cubicBezTo>
                    <a:pt x="3643" y="8154"/>
                    <a:pt x="3410" y="7753"/>
                    <a:pt x="3109" y="7403"/>
                  </a:cubicBezTo>
                  <a:cubicBezTo>
                    <a:pt x="2808" y="7035"/>
                    <a:pt x="2457" y="6684"/>
                    <a:pt x="2106" y="6367"/>
                  </a:cubicBezTo>
                  <a:cubicBezTo>
                    <a:pt x="1388" y="5698"/>
                    <a:pt x="703" y="5030"/>
                    <a:pt x="419" y="4228"/>
                  </a:cubicBezTo>
                  <a:cubicBezTo>
                    <a:pt x="168" y="3510"/>
                    <a:pt x="118" y="2758"/>
                    <a:pt x="285" y="2022"/>
                  </a:cubicBezTo>
                  <a:cubicBezTo>
                    <a:pt x="369" y="1521"/>
                    <a:pt x="502" y="1020"/>
                    <a:pt x="653" y="535"/>
                  </a:cubicBezTo>
                  <a:cubicBezTo>
                    <a:pt x="703" y="385"/>
                    <a:pt x="736" y="251"/>
                    <a:pt x="770" y="151"/>
                  </a:cubicBezTo>
                  <a:cubicBezTo>
                    <a:pt x="786" y="101"/>
                    <a:pt x="803" y="51"/>
                    <a:pt x="8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675;p53">
            <a:extLst>
              <a:ext uri="{FF2B5EF4-FFF2-40B4-BE49-F238E27FC236}">
                <a16:creationId xmlns:a16="http://schemas.microsoft.com/office/drawing/2014/main" id="{04FC8982-B9F4-4B0E-AC01-783213A97173}"/>
              </a:ext>
            </a:extLst>
          </p:cNvPr>
          <p:cNvGrpSpPr/>
          <p:nvPr/>
        </p:nvGrpSpPr>
        <p:grpSpPr>
          <a:xfrm>
            <a:off x="3466293" y="1118725"/>
            <a:ext cx="242762" cy="270867"/>
            <a:chOff x="7598900" y="2963738"/>
            <a:chExt cx="397450" cy="443100"/>
          </a:xfrm>
        </p:grpSpPr>
        <p:sp>
          <p:nvSpPr>
            <p:cNvPr id="80" name="Google Shape;2676;p53">
              <a:extLst>
                <a:ext uri="{FF2B5EF4-FFF2-40B4-BE49-F238E27FC236}">
                  <a16:creationId xmlns:a16="http://schemas.microsoft.com/office/drawing/2014/main" id="{67944130-F603-435A-824C-08C68F2551E6}"/>
                </a:ext>
              </a:extLst>
            </p:cNvPr>
            <p:cNvSpPr/>
            <p:nvPr/>
          </p:nvSpPr>
          <p:spPr>
            <a:xfrm>
              <a:off x="7598900" y="2963738"/>
              <a:ext cx="397450" cy="443100"/>
            </a:xfrm>
            <a:custGeom>
              <a:avLst/>
              <a:gdLst/>
              <a:ahLst/>
              <a:cxnLst/>
              <a:rect l="l" t="t" r="r" b="b"/>
              <a:pathLst>
                <a:path w="15898" h="17724" extrusionOk="0">
                  <a:moveTo>
                    <a:pt x="501" y="1"/>
                  </a:moveTo>
                  <a:cubicBezTo>
                    <a:pt x="219" y="1"/>
                    <a:pt x="1" y="262"/>
                    <a:pt x="1" y="550"/>
                  </a:cubicBezTo>
                  <a:lnTo>
                    <a:pt x="1" y="17146"/>
                  </a:lnTo>
                  <a:cubicBezTo>
                    <a:pt x="1" y="17481"/>
                    <a:pt x="244" y="17724"/>
                    <a:pt x="548" y="17724"/>
                  </a:cubicBezTo>
                  <a:lnTo>
                    <a:pt x="15350" y="17724"/>
                  </a:lnTo>
                  <a:cubicBezTo>
                    <a:pt x="15654" y="17724"/>
                    <a:pt x="15897" y="17481"/>
                    <a:pt x="15897" y="17146"/>
                  </a:cubicBezTo>
                  <a:lnTo>
                    <a:pt x="15897" y="550"/>
                  </a:lnTo>
                  <a:cubicBezTo>
                    <a:pt x="15897" y="262"/>
                    <a:pt x="15679" y="1"/>
                    <a:pt x="15397" y="1"/>
                  </a:cubicBezTo>
                  <a:cubicBezTo>
                    <a:pt x="15381" y="1"/>
                    <a:pt x="15366" y="2"/>
                    <a:pt x="15350" y="3"/>
                  </a:cubicBezTo>
                  <a:lnTo>
                    <a:pt x="548" y="3"/>
                  </a:lnTo>
                  <a:cubicBezTo>
                    <a:pt x="532" y="2"/>
                    <a:pt x="517" y="1"/>
                    <a:pt x="501"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7;p53">
              <a:extLst>
                <a:ext uri="{FF2B5EF4-FFF2-40B4-BE49-F238E27FC236}">
                  <a16:creationId xmlns:a16="http://schemas.microsoft.com/office/drawing/2014/main" id="{EBF2C5F5-75A3-48A5-A908-2F528101E713}"/>
                </a:ext>
              </a:extLst>
            </p:cNvPr>
            <p:cNvSpPr/>
            <p:nvPr/>
          </p:nvSpPr>
          <p:spPr>
            <a:xfrm>
              <a:off x="7728850" y="3047588"/>
              <a:ext cx="137550" cy="45425"/>
            </a:xfrm>
            <a:custGeom>
              <a:avLst/>
              <a:gdLst/>
              <a:ahLst/>
              <a:cxnLst/>
              <a:rect l="l" t="t" r="r" b="b"/>
              <a:pathLst>
                <a:path w="5502" h="1817" extrusionOk="0">
                  <a:moveTo>
                    <a:pt x="304" y="0"/>
                  </a:moveTo>
                  <a:cubicBezTo>
                    <a:pt x="152" y="0"/>
                    <a:pt x="0" y="99"/>
                    <a:pt x="0" y="297"/>
                  </a:cubicBezTo>
                  <a:lnTo>
                    <a:pt x="0" y="753"/>
                  </a:lnTo>
                  <a:cubicBezTo>
                    <a:pt x="0" y="1361"/>
                    <a:pt x="487" y="1817"/>
                    <a:pt x="1064" y="1817"/>
                  </a:cubicBezTo>
                  <a:lnTo>
                    <a:pt x="4438" y="1817"/>
                  </a:lnTo>
                  <a:cubicBezTo>
                    <a:pt x="5015" y="1817"/>
                    <a:pt x="5502" y="1361"/>
                    <a:pt x="5502" y="753"/>
                  </a:cubicBezTo>
                  <a:lnTo>
                    <a:pt x="5502" y="297"/>
                  </a:lnTo>
                  <a:cubicBezTo>
                    <a:pt x="5502" y="99"/>
                    <a:pt x="5350" y="0"/>
                    <a:pt x="5198" y="0"/>
                  </a:cubicBezTo>
                  <a:cubicBezTo>
                    <a:pt x="5046" y="0"/>
                    <a:pt x="4894" y="99"/>
                    <a:pt x="4894" y="297"/>
                  </a:cubicBezTo>
                  <a:lnTo>
                    <a:pt x="4894" y="753"/>
                  </a:lnTo>
                  <a:cubicBezTo>
                    <a:pt x="4894" y="1026"/>
                    <a:pt x="4681" y="1209"/>
                    <a:pt x="4438" y="1209"/>
                  </a:cubicBezTo>
                  <a:lnTo>
                    <a:pt x="1064" y="1209"/>
                  </a:lnTo>
                  <a:cubicBezTo>
                    <a:pt x="821" y="1209"/>
                    <a:pt x="608" y="1026"/>
                    <a:pt x="608" y="753"/>
                  </a:cubicBezTo>
                  <a:lnTo>
                    <a:pt x="608" y="297"/>
                  </a:lnTo>
                  <a:cubicBezTo>
                    <a:pt x="608" y="99"/>
                    <a:pt x="456" y="0"/>
                    <a:pt x="3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8;p53">
              <a:extLst>
                <a:ext uri="{FF2B5EF4-FFF2-40B4-BE49-F238E27FC236}">
                  <a16:creationId xmlns:a16="http://schemas.microsoft.com/office/drawing/2014/main" id="{3221831B-8936-4329-B56F-B4022F7B833A}"/>
                </a:ext>
              </a:extLst>
            </p:cNvPr>
            <p:cNvSpPr/>
            <p:nvPr/>
          </p:nvSpPr>
          <p:spPr>
            <a:xfrm>
              <a:off x="7728850" y="3269463"/>
              <a:ext cx="137550" cy="45450"/>
            </a:xfrm>
            <a:custGeom>
              <a:avLst/>
              <a:gdLst/>
              <a:ahLst/>
              <a:cxnLst/>
              <a:rect l="l" t="t" r="r" b="b"/>
              <a:pathLst>
                <a:path w="5502" h="1818" extrusionOk="0">
                  <a:moveTo>
                    <a:pt x="304" y="1"/>
                  </a:moveTo>
                  <a:cubicBezTo>
                    <a:pt x="152" y="1"/>
                    <a:pt x="0" y="100"/>
                    <a:pt x="0" y="297"/>
                  </a:cubicBezTo>
                  <a:lnTo>
                    <a:pt x="0" y="753"/>
                  </a:lnTo>
                  <a:cubicBezTo>
                    <a:pt x="0" y="1331"/>
                    <a:pt x="487" y="1817"/>
                    <a:pt x="1064" y="1817"/>
                  </a:cubicBezTo>
                  <a:lnTo>
                    <a:pt x="4438" y="1817"/>
                  </a:lnTo>
                  <a:cubicBezTo>
                    <a:pt x="5015" y="1817"/>
                    <a:pt x="5502" y="1331"/>
                    <a:pt x="5502" y="753"/>
                  </a:cubicBezTo>
                  <a:lnTo>
                    <a:pt x="5502" y="297"/>
                  </a:lnTo>
                  <a:cubicBezTo>
                    <a:pt x="5502" y="100"/>
                    <a:pt x="5350" y="1"/>
                    <a:pt x="5198" y="1"/>
                  </a:cubicBezTo>
                  <a:cubicBezTo>
                    <a:pt x="5046" y="1"/>
                    <a:pt x="4894" y="100"/>
                    <a:pt x="4894" y="297"/>
                  </a:cubicBezTo>
                  <a:lnTo>
                    <a:pt x="4894" y="753"/>
                  </a:lnTo>
                  <a:cubicBezTo>
                    <a:pt x="4894" y="996"/>
                    <a:pt x="4681" y="1209"/>
                    <a:pt x="4438" y="1209"/>
                  </a:cubicBezTo>
                  <a:lnTo>
                    <a:pt x="1064" y="1209"/>
                  </a:lnTo>
                  <a:cubicBezTo>
                    <a:pt x="821" y="1209"/>
                    <a:pt x="608" y="996"/>
                    <a:pt x="608" y="753"/>
                  </a:cubicBezTo>
                  <a:lnTo>
                    <a:pt x="608" y="297"/>
                  </a:lnTo>
                  <a:cubicBezTo>
                    <a:pt x="608" y="100"/>
                    <a:pt x="456" y="1"/>
                    <a:pt x="3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9;p53">
              <a:extLst>
                <a:ext uri="{FF2B5EF4-FFF2-40B4-BE49-F238E27FC236}">
                  <a16:creationId xmlns:a16="http://schemas.microsoft.com/office/drawing/2014/main" id="{93BC47AF-0A61-4516-8FA7-66BA33775195}"/>
                </a:ext>
              </a:extLst>
            </p:cNvPr>
            <p:cNvSpPr/>
            <p:nvPr/>
          </p:nvSpPr>
          <p:spPr>
            <a:xfrm>
              <a:off x="7598900" y="3177338"/>
              <a:ext cx="397450" cy="15225"/>
            </a:xfrm>
            <a:custGeom>
              <a:avLst/>
              <a:gdLst/>
              <a:ahLst/>
              <a:cxnLst/>
              <a:rect l="l" t="t" r="r" b="b"/>
              <a:pathLst>
                <a:path w="15898" h="609" extrusionOk="0">
                  <a:moveTo>
                    <a:pt x="1" y="0"/>
                  </a:moveTo>
                  <a:lnTo>
                    <a:pt x="1" y="608"/>
                  </a:lnTo>
                  <a:lnTo>
                    <a:pt x="15897" y="608"/>
                  </a:lnTo>
                  <a:lnTo>
                    <a:pt x="1589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2680;p53">
            <a:extLst>
              <a:ext uri="{FF2B5EF4-FFF2-40B4-BE49-F238E27FC236}">
                <a16:creationId xmlns:a16="http://schemas.microsoft.com/office/drawing/2014/main" id="{5EADC5B6-C63A-4F76-94D9-012094ED1989}"/>
              </a:ext>
            </a:extLst>
          </p:cNvPr>
          <p:cNvGrpSpPr/>
          <p:nvPr/>
        </p:nvGrpSpPr>
        <p:grpSpPr>
          <a:xfrm>
            <a:off x="5017865" y="1118300"/>
            <a:ext cx="308243" cy="271291"/>
            <a:chOff x="3106425" y="2972938"/>
            <a:chExt cx="474950" cy="417950"/>
          </a:xfrm>
        </p:grpSpPr>
        <p:sp>
          <p:nvSpPr>
            <p:cNvPr id="85" name="Google Shape;2681;p53">
              <a:extLst>
                <a:ext uri="{FF2B5EF4-FFF2-40B4-BE49-F238E27FC236}">
                  <a16:creationId xmlns:a16="http://schemas.microsoft.com/office/drawing/2014/main" id="{C2D1348F-489C-4942-B039-A9957A3595CD}"/>
                </a:ext>
              </a:extLst>
            </p:cNvPr>
            <p:cNvSpPr/>
            <p:nvPr/>
          </p:nvSpPr>
          <p:spPr>
            <a:xfrm>
              <a:off x="3270550" y="2972938"/>
              <a:ext cx="310825" cy="57775"/>
            </a:xfrm>
            <a:custGeom>
              <a:avLst/>
              <a:gdLst/>
              <a:ahLst/>
              <a:cxnLst/>
              <a:rect l="l" t="t" r="r" b="b"/>
              <a:pathLst>
                <a:path w="12433" h="2311" extrusionOk="0">
                  <a:moveTo>
                    <a:pt x="1" y="0"/>
                  </a:moveTo>
                  <a:lnTo>
                    <a:pt x="1642" y="2310"/>
                  </a:lnTo>
                  <a:lnTo>
                    <a:pt x="12432" y="2310"/>
                  </a:lnTo>
                  <a:lnTo>
                    <a:pt x="1243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2;p53">
              <a:extLst>
                <a:ext uri="{FF2B5EF4-FFF2-40B4-BE49-F238E27FC236}">
                  <a16:creationId xmlns:a16="http://schemas.microsoft.com/office/drawing/2014/main" id="{A45676FB-26B9-4261-BCA7-2A018EE7C0A2}"/>
                </a:ext>
              </a:extLst>
            </p:cNvPr>
            <p:cNvSpPr/>
            <p:nvPr/>
          </p:nvSpPr>
          <p:spPr>
            <a:xfrm>
              <a:off x="3106425" y="2972938"/>
              <a:ext cx="474950" cy="417950"/>
            </a:xfrm>
            <a:custGeom>
              <a:avLst/>
              <a:gdLst/>
              <a:ahLst/>
              <a:cxnLst/>
              <a:rect l="l" t="t" r="r" b="b"/>
              <a:pathLst>
                <a:path w="18998" h="16718" extrusionOk="0">
                  <a:moveTo>
                    <a:pt x="0" y="0"/>
                  </a:moveTo>
                  <a:lnTo>
                    <a:pt x="0" y="2310"/>
                  </a:lnTo>
                  <a:lnTo>
                    <a:pt x="0" y="16718"/>
                  </a:lnTo>
                  <a:lnTo>
                    <a:pt x="18997" y="16718"/>
                  </a:lnTo>
                  <a:lnTo>
                    <a:pt x="18997" y="4590"/>
                  </a:lnTo>
                  <a:lnTo>
                    <a:pt x="9848" y="4590"/>
                  </a:lnTo>
                  <a:lnTo>
                    <a:pt x="8207" y="2310"/>
                  </a:lnTo>
                  <a:lnTo>
                    <a:pt x="6566"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83;p53">
              <a:extLst>
                <a:ext uri="{FF2B5EF4-FFF2-40B4-BE49-F238E27FC236}">
                  <a16:creationId xmlns:a16="http://schemas.microsoft.com/office/drawing/2014/main" id="{496D09F3-29D5-4DC1-A729-47AB68174704}"/>
                </a:ext>
              </a:extLst>
            </p:cNvPr>
            <p:cNvSpPr/>
            <p:nvPr/>
          </p:nvSpPr>
          <p:spPr>
            <a:xfrm>
              <a:off x="3311575" y="3030688"/>
              <a:ext cx="269800" cy="57000"/>
            </a:xfrm>
            <a:custGeom>
              <a:avLst/>
              <a:gdLst/>
              <a:ahLst/>
              <a:cxnLst/>
              <a:rect l="l" t="t" r="r" b="b"/>
              <a:pathLst>
                <a:path w="10792" h="2280" extrusionOk="0">
                  <a:moveTo>
                    <a:pt x="1" y="0"/>
                  </a:moveTo>
                  <a:lnTo>
                    <a:pt x="1642" y="2280"/>
                  </a:lnTo>
                  <a:lnTo>
                    <a:pt x="10791" y="2280"/>
                  </a:lnTo>
                  <a:lnTo>
                    <a:pt x="10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2684;p53">
            <a:extLst>
              <a:ext uri="{FF2B5EF4-FFF2-40B4-BE49-F238E27FC236}">
                <a16:creationId xmlns:a16="http://schemas.microsoft.com/office/drawing/2014/main" id="{5E989E03-0FC6-480D-B486-B5A7F7BEAD3B}"/>
              </a:ext>
            </a:extLst>
          </p:cNvPr>
          <p:cNvGrpSpPr/>
          <p:nvPr/>
        </p:nvGrpSpPr>
        <p:grpSpPr>
          <a:xfrm>
            <a:off x="6640946" y="1118327"/>
            <a:ext cx="229069" cy="271264"/>
            <a:chOff x="936175" y="2956213"/>
            <a:chExt cx="375400" cy="444550"/>
          </a:xfrm>
        </p:grpSpPr>
        <p:sp>
          <p:nvSpPr>
            <p:cNvPr id="89" name="Google Shape;2685;p53">
              <a:extLst>
                <a:ext uri="{FF2B5EF4-FFF2-40B4-BE49-F238E27FC236}">
                  <a16:creationId xmlns:a16="http://schemas.microsoft.com/office/drawing/2014/main" id="{AEA9B985-604C-445C-AB30-4C034E2079A5}"/>
                </a:ext>
              </a:extLst>
            </p:cNvPr>
            <p:cNvSpPr/>
            <p:nvPr/>
          </p:nvSpPr>
          <p:spPr>
            <a:xfrm>
              <a:off x="936175" y="2986613"/>
              <a:ext cx="375400" cy="414150"/>
            </a:xfrm>
            <a:custGeom>
              <a:avLst/>
              <a:gdLst/>
              <a:ahLst/>
              <a:cxnLst/>
              <a:rect l="l" t="t" r="r" b="b"/>
              <a:pathLst>
                <a:path w="15016" h="16566" extrusionOk="0">
                  <a:moveTo>
                    <a:pt x="0" y="0"/>
                  </a:moveTo>
                  <a:lnTo>
                    <a:pt x="0" y="16566"/>
                  </a:lnTo>
                  <a:lnTo>
                    <a:pt x="15015" y="16566"/>
                  </a:lnTo>
                  <a:lnTo>
                    <a:pt x="15015" y="0"/>
                  </a:lnTo>
                  <a:lnTo>
                    <a:pt x="7052" y="0"/>
                  </a:lnTo>
                  <a:lnTo>
                    <a:pt x="7052" y="7356"/>
                  </a:lnTo>
                  <a:lnTo>
                    <a:pt x="4590" y="5532"/>
                  </a:lnTo>
                  <a:lnTo>
                    <a:pt x="2158" y="7356"/>
                  </a:lnTo>
                  <a:lnTo>
                    <a:pt x="21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6;p53">
              <a:extLst>
                <a:ext uri="{FF2B5EF4-FFF2-40B4-BE49-F238E27FC236}">
                  <a16:creationId xmlns:a16="http://schemas.microsoft.com/office/drawing/2014/main" id="{937361C0-D492-4F1C-B388-909094DC2A42}"/>
                </a:ext>
              </a:extLst>
            </p:cNvPr>
            <p:cNvSpPr/>
            <p:nvPr/>
          </p:nvSpPr>
          <p:spPr>
            <a:xfrm>
              <a:off x="979475" y="322443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7;p53">
              <a:extLst>
                <a:ext uri="{FF2B5EF4-FFF2-40B4-BE49-F238E27FC236}">
                  <a16:creationId xmlns:a16="http://schemas.microsoft.com/office/drawing/2014/main" id="{CA8C644D-51EF-49D7-8114-ECFB9129724B}"/>
                </a:ext>
              </a:extLst>
            </p:cNvPr>
            <p:cNvSpPr/>
            <p:nvPr/>
          </p:nvSpPr>
          <p:spPr>
            <a:xfrm>
              <a:off x="1148175" y="317048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8;p53">
              <a:extLst>
                <a:ext uri="{FF2B5EF4-FFF2-40B4-BE49-F238E27FC236}">
                  <a16:creationId xmlns:a16="http://schemas.microsoft.com/office/drawing/2014/main" id="{C8F1B5E3-D70E-4688-AD9B-6B4DAE5DD45E}"/>
                </a:ext>
              </a:extLst>
            </p:cNvPr>
            <p:cNvSpPr/>
            <p:nvPr/>
          </p:nvSpPr>
          <p:spPr>
            <a:xfrm>
              <a:off x="1148175" y="3117313"/>
              <a:ext cx="120075" cy="15225"/>
            </a:xfrm>
            <a:custGeom>
              <a:avLst/>
              <a:gdLst/>
              <a:ahLst/>
              <a:cxnLst/>
              <a:rect l="l" t="t" r="r" b="b"/>
              <a:pathLst>
                <a:path w="4803" h="609"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9;p53">
              <a:extLst>
                <a:ext uri="{FF2B5EF4-FFF2-40B4-BE49-F238E27FC236}">
                  <a16:creationId xmlns:a16="http://schemas.microsoft.com/office/drawing/2014/main" id="{1A31151C-B3A3-49AE-9148-29DD2B314BA2}"/>
                </a:ext>
              </a:extLst>
            </p:cNvPr>
            <p:cNvSpPr/>
            <p:nvPr/>
          </p:nvSpPr>
          <p:spPr>
            <a:xfrm>
              <a:off x="1148175" y="3063363"/>
              <a:ext cx="120075" cy="15200"/>
            </a:xfrm>
            <a:custGeom>
              <a:avLst/>
              <a:gdLst/>
              <a:ahLst/>
              <a:cxnLst/>
              <a:rect l="l" t="t" r="r" b="b"/>
              <a:pathLst>
                <a:path w="4803" h="608"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90;p53">
              <a:extLst>
                <a:ext uri="{FF2B5EF4-FFF2-40B4-BE49-F238E27FC236}">
                  <a16:creationId xmlns:a16="http://schemas.microsoft.com/office/drawing/2014/main" id="{0FE40945-EDB2-4282-8A95-A10183FAE6F5}"/>
                </a:ext>
              </a:extLst>
            </p:cNvPr>
            <p:cNvSpPr/>
            <p:nvPr/>
          </p:nvSpPr>
          <p:spPr>
            <a:xfrm>
              <a:off x="979475" y="331638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91;p53">
              <a:extLst>
                <a:ext uri="{FF2B5EF4-FFF2-40B4-BE49-F238E27FC236}">
                  <a16:creationId xmlns:a16="http://schemas.microsoft.com/office/drawing/2014/main" id="{7B9CF3B1-5EF2-4362-9990-6A17C3AFFED7}"/>
                </a:ext>
              </a:extLst>
            </p:cNvPr>
            <p:cNvSpPr/>
            <p:nvPr/>
          </p:nvSpPr>
          <p:spPr>
            <a:xfrm>
              <a:off x="979475" y="3270038"/>
              <a:ext cx="127700" cy="15225"/>
            </a:xfrm>
            <a:custGeom>
              <a:avLst/>
              <a:gdLst/>
              <a:ahLst/>
              <a:cxnLst/>
              <a:rect l="l" t="t" r="r" b="b"/>
              <a:pathLst>
                <a:path w="5108" h="609" extrusionOk="0">
                  <a:moveTo>
                    <a:pt x="426" y="1"/>
                  </a:moveTo>
                  <a:cubicBezTo>
                    <a:pt x="1" y="1"/>
                    <a:pt x="1" y="609"/>
                    <a:pt x="426" y="609"/>
                  </a:cubicBezTo>
                  <a:lnTo>
                    <a:pt x="4712" y="609"/>
                  </a:lnTo>
                  <a:cubicBezTo>
                    <a:pt x="5107" y="609"/>
                    <a:pt x="5107" y="1"/>
                    <a:pt x="47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92;p53">
              <a:extLst>
                <a:ext uri="{FF2B5EF4-FFF2-40B4-BE49-F238E27FC236}">
                  <a16:creationId xmlns:a16="http://schemas.microsoft.com/office/drawing/2014/main" id="{1401A1BB-0FC8-4677-AF7F-36DBFCB14EE8}"/>
                </a:ext>
              </a:extLst>
            </p:cNvPr>
            <p:cNvSpPr/>
            <p:nvPr/>
          </p:nvSpPr>
          <p:spPr>
            <a:xfrm>
              <a:off x="1148175" y="327003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93;p53">
              <a:extLst>
                <a:ext uri="{FF2B5EF4-FFF2-40B4-BE49-F238E27FC236}">
                  <a16:creationId xmlns:a16="http://schemas.microsoft.com/office/drawing/2014/main" id="{44E97E69-A614-4E06-9DC3-7545A1E624C9}"/>
                </a:ext>
              </a:extLst>
            </p:cNvPr>
            <p:cNvSpPr/>
            <p:nvPr/>
          </p:nvSpPr>
          <p:spPr>
            <a:xfrm>
              <a:off x="1119225" y="3270888"/>
              <a:ext cx="16050" cy="14375"/>
            </a:xfrm>
            <a:custGeom>
              <a:avLst/>
              <a:gdLst/>
              <a:ahLst/>
              <a:cxnLst/>
              <a:rect l="l" t="t" r="r" b="b"/>
              <a:pathLst>
                <a:path w="642" h="575" extrusionOk="0">
                  <a:moveTo>
                    <a:pt x="428" y="0"/>
                  </a:moveTo>
                  <a:cubicBezTo>
                    <a:pt x="194" y="0"/>
                    <a:pt x="1" y="575"/>
                    <a:pt x="338" y="575"/>
                  </a:cubicBezTo>
                  <a:cubicBezTo>
                    <a:pt x="429" y="575"/>
                    <a:pt x="490" y="544"/>
                    <a:pt x="550" y="483"/>
                  </a:cubicBezTo>
                  <a:cubicBezTo>
                    <a:pt x="611" y="423"/>
                    <a:pt x="642" y="362"/>
                    <a:pt x="642" y="271"/>
                  </a:cubicBezTo>
                  <a:cubicBezTo>
                    <a:pt x="642" y="210"/>
                    <a:pt x="611" y="119"/>
                    <a:pt x="550" y="58"/>
                  </a:cubicBezTo>
                  <a:cubicBezTo>
                    <a:pt x="510" y="18"/>
                    <a:pt x="468" y="0"/>
                    <a:pt x="42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94;p53">
              <a:extLst>
                <a:ext uri="{FF2B5EF4-FFF2-40B4-BE49-F238E27FC236}">
                  <a16:creationId xmlns:a16="http://schemas.microsoft.com/office/drawing/2014/main" id="{33EC25F8-2E05-4780-B679-B8ADED41C7D6}"/>
                </a:ext>
              </a:extLst>
            </p:cNvPr>
            <p:cNvSpPr/>
            <p:nvPr/>
          </p:nvSpPr>
          <p:spPr>
            <a:xfrm>
              <a:off x="990125" y="2956213"/>
              <a:ext cx="122350" cy="214300"/>
            </a:xfrm>
            <a:custGeom>
              <a:avLst/>
              <a:gdLst/>
              <a:ahLst/>
              <a:cxnLst/>
              <a:rect l="l" t="t" r="r" b="b"/>
              <a:pathLst>
                <a:path w="4894" h="8572" extrusionOk="0">
                  <a:moveTo>
                    <a:pt x="0" y="0"/>
                  </a:moveTo>
                  <a:lnTo>
                    <a:pt x="0" y="8572"/>
                  </a:lnTo>
                  <a:lnTo>
                    <a:pt x="2432" y="6748"/>
                  </a:lnTo>
                  <a:lnTo>
                    <a:pt x="4894" y="8572"/>
                  </a:lnTo>
                  <a:lnTo>
                    <a:pt x="4894"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2695;p53">
            <a:extLst>
              <a:ext uri="{FF2B5EF4-FFF2-40B4-BE49-F238E27FC236}">
                <a16:creationId xmlns:a16="http://schemas.microsoft.com/office/drawing/2014/main" id="{5FF54D57-8F92-4338-AF87-277234944733}"/>
              </a:ext>
            </a:extLst>
          </p:cNvPr>
          <p:cNvGrpSpPr/>
          <p:nvPr/>
        </p:nvGrpSpPr>
        <p:grpSpPr>
          <a:xfrm>
            <a:off x="1860919" y="1118320"/>
            <a:ext cx="275817" cy="271272"/>
            <a:chOff x="5338975" y="2963038"/>
            <a:chExt cx="415700" cy="408850"/>
          </a:xfrm>
        </p:grpSpPr>
        <p:sp>
          <p:nvSpPr>
            <p:cNvPr id="100" name="Google Shape;2696;p53">
              <a:extLst>
                <a:ext uri="{FF2B5EF4-FFF2-40B4-BE49-F238E27FC236}">
                  <a16:creationId xmlns:a16="http://schemas.microsoft.com/office/drawing/2014/main" id="{922E2661-19AE-4569-8BB9-2FE2BB3471DB}"/>
                </a:ext>
              </a:extLst>
            </p:cNvPr>
            <p:cNvSpPr/>
            <p:nvPr/>
          </p:nvSpPr>
          <p:spPr>
            <a:xfrm>
              <a:off x="5338975" y="3000288"/>
              <a:ext cx="415700" cy="74475"/>
            </a:xfrm>
            <a:custGeom>
              <a:avLst/>
              <a:gdLst/>
              <a:ahLst/>
              <a:cxnLst/>
              <a:rect l="l" t="t" r="r" b="b"/>
              <a:pathLst>
                <a:path w="16628" h="2979" extrusionOk="0">
                  <a:moveTo>
                    <a:pt x="1" y="0"/>
                  </a:moveTo>
                  <a:lnTo>
                    <a:pt x="1" y="2979"/>
                  </a:lnTo>
                  <a:lnTo>
                    <a:pt x="16627" y="2979"/>
                  </a:lnTo>
                  <a:lnTo>
                    <a:pt x="1662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97;p53">
              <a:extLst>
                <a:ext uri="{FF2B5EF4-FFF2-40B4-BE49-F238E27FC236}">
                  <a16:creationId xmlns:a16="http://schemas.microsoft.com/office/drawing/2014/main" id="{247EE56E-30E6-4E32-AC89-72925D21A82A}"/>
                </a:ext>
              </a:extLst>
            </p:cNvPr>
            <p:cNvSpPr/>
            <p:nvPr/>
          </p:nvSpPr>
          <p:spPr>
            <a:xfrm>
              <a:off x="5591275" y="2963038"/>
              <a:ext cx="71450" cy="74500"/>
            </a:xfrm>
            <a:custGeom>
              <a:avLst/>
              <a:gdLst/>
              <a:ahLst/>
              <a:cxnLst/>
              <a:rect l="l" t="t" r="r" b="b"/>
              <a:pathLst>
                <a:path w="2858" h="2980" extrusionOk="0">
                  <a:moveTo>
                    <a:pt x="882" y="1"/>
                  </a:moveTo>
                  <a:lnTo>
                    <a:pt x="882" y="31"/>
                  </a:lnTo>
                  <a:cubicBezTo>
                    <a:pt x="578" y="31"/>
                    <a:pt x="243" y="122"/>
                    <a:pt x="0" y="335"/>
                  </a:cubicBezTo>
                  <a:cubicBezTo>
                    <a:pt x="152" y="426"/>
                    <a:pt x="304" y="578"/>
                    <a:pt x="395" y="761"/>
                  </a:cubicBezTo>
                  <a:cubicBezTo>
                    <a:pt x="546" y="657"/>
                    <a:pt x="717" y="609"/>
                    <a:pt x="886" y="609"/>
                  </a:cubicBezTo>
                  <a:cubicBezTo>
                    <a:pt x="1262" y="609"/>
                    <a:pt x="1628" y="848"/>
                    <a:pt x="1733" y="1247"/>
                  </a:cubicBezTo>
                  <a:cubicBezTo>
                    <a:pt x="1915" y="1825"/>
                    <a:pt x="1489" y="2402"/>
                    <a:pt x="882" y="2402"/>
                  </a:cubicBezTo>
                  <a:cubicBezTo>
                    <a:pt x="486" y="2402"/>
                    <a:pt x="486" y="2980"/>
                    <a:pt x="882" y="2980"/>
                  </a:cubicBezTo>
                  <a:cubicBezTo>
                    <a:pt x="2857" y="2980"/>
                    <a:pt x="2857" y="1"/>
                    <a:pt x="8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98;p53">
              <a:extLst>
                <a:ext uri="{FF2B5EF4-FFF2-40B4-BE49-F238E27FC236}">
                  <a16:creationId xmlns:a16="http://schemas.microsoft.com/office/drawing/2014/main" id="{ED076322-5359-464C-8DC9-E98F439ABE9F}"/>
                </a:ext>
              </a:extLst>
            </p:cNvPr>
            <p:cNvSpPr/>
            <p:nvPr/>
          </p:nvSpPr>
          <p:spPr>
            <a:xfrm>
              <a:off x="5546425" y="2963438"/>
              <a:ext cx="60050" cy="74100"/>
            </a:xfrm>
            <a:custGeom>
              <a:avLst/>
              <a:gdLst/>
              <a:ahLst/>
              <a:cxnLst/>
              <a:rect l="l" t="t" r="r" b="b"/>
              <a:pathLst>
                <a:path w="2402" h="2964" extrusionOk="0">
                  <a:moveTo>
                    <a:pt x="909" y="0"/>
                  </a:moveTo>
                  <a:cubicBezTo>
                    <a:pt x="593" y="0"/>
                    <a:pt x="274" y="106"/>
                    <a:pt x="1" y="319"/>
                  </a:cubicBezTo>
                  <a:cubicBezTo>
                    <a:pt x="183" y="410"/>
                    <a:pt x="305" y="562"/>
                    <a:pt x="396" y="745"/>
                  </a:cubicBezTo>
                  <a:cubicBezTo>
                    <a:pt x="556" y="641"/>
                    <a:pt x="730" y="593"/>
                    <a:pt x="901" y="593"/>
                  </a:cubicBezTo>
                  <a:cubicBezTo>
                    <a:pt x="1280" y="593"/>
                    <a:pt x="1638" y="832"/>
                    <a:pt x="1764" y="1231"/>
                  </a:cubicBezTo>
                  <a:cubicBezTo>
                    <a:pt x="1946" y="1809"/>
                    <a:pt x="1490" y="2386"/>
                    <a:pt x="913" y="2386"/>
                  </a:cubicBezTo>
                  <a:cubicBezTo>
                    <a:pt x="517" y="2386"/>
                    <a:pt x="517" y="2964"/>
                    <a:pt x="913" y="2964"/>
                  </a:cubicBezTo>
                  <a:cubicBezTo>
                    <a:pt x="1733" y="2964"/>
                    <a:pt x="2402" y="2295"/>
                    <a:pt x="2402" y="1474"/>
                  </a:cubicBezTo>
                  <a:cubicBezTo>
                    <a:pt x="2402" y="1231"/>
                    <a:pt x="2311" y="958"/>
                    <a:pt x="2189" y="745"/>
                  </a:cubicBezTo>
                  <a:cubicBezTo>
                    <a:pt x="2098" y="562"/>
                    <a:pt x="1946" y="410"/>
                    <a:pt x="1794" y="319"/>
                  </a:cubicBezTo>
                  <a:cubicBezTo>
                    <a:pt x="1536" y="106"/>
                    <a:pt x="1224" y="0"/>
                    <a:pt x="9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99;p53">
              <a:extLst>
                <a:ext uri="{FF2B5EF4-FFF2-40B4-BE49-F238E27FC236}">
                  <a16:creationId xmlns:a16="http://schemas.microsoft.com/office/drawing/2014/main" id="{8A84E065-D66A-49E5-A352-994EAAF3D894}"/>
                </a:ext>
              </a:extLst>
            </p:cNvPr>
            <p:cNvSpPr/>
            <p:nvPr/>
          </p:nvSpPr>
          <p:spPr>
            <a:xfrm>
              <a:off x="5502350" y="2963438"/>
              <a:ext cx="59300" cy="74100"/>
            </a:xfrm>
            <a:custGeom>
              <a:avLst/>
              <a:gdLst/>
              <a:ahLst/>
              <a:cxnLst/>
              <a:rect l="l" t="t" r="r" b="b"/>
              <a:pathLst>
                <a:path w="2372" h="2964" extrusionOk="0">
                  <a:moveTo>
                    <a:pt x="882" y="0"/>
                  </a:moveTo>
                  <a:cubicBezTo>
                    <a:pt x="571" y="0"/>
                    <a:pt x="259" y="106"/>
                    <a:pt x="1" y="319"/>
                  </a:cubicBezTo>
                  <a:cubicBezTo>
                    <a:pt x="153" y="410"/>
                    <a:pt x="274" y="562"/>
                    <a:pt x="396" y="745"/>
                  </a:cubicBezTo>
                  <a:cubicBezTo>
                    <a:pt x="547" y="641"/>
                    <a:pt x="715" y="593"/>
                    <a:pt x="880" y="593"/>
                  </a:cubicBezTo>
                  <a:cubicBezTo>
                    <a:pt x="1250" y="593"/>
                    <a:pt x="1607" y="832"/>
                    <a:pt x="1733" y="1231"/>
                  </a:cubicBezTo>
                  <a:cubicBezTo>
                    <a:pt x="1916" y="1809"/>
                    <a:pt x="1490" y="2386"/>
                    <a:pt x="882" y="2386"/>
                  </a:cubicBezTo>
                  <a:cubicBezTo>
                    <a:pt x="487" y="2386"/>
                    <a:pt x="487" y="2964"/>
                    <a:pt x="882" y="2964"/>
                  </a:cubicBezTo>
                  <a:cubicBezTo>
                    <a:pt x="1703" y="2964"/>
                    <a:pt x="2372" y="2295"/>
                    <a:pt x="2372" y="1474"/>
                  </a:cubicBezTo>
                  <a:cubicBezTo>
                    <a:pt x="2372" y="1231"/>
                    <a:pt x="2311" y="958"/>
                    <a:pt x="2159" y="745"/>
                  </a:cubicBezTo>
                  <a:cubicBezTo>
                    <a:pt x="2068" y="562"/>
                    <a:pt x="1946" y="410"/>
                    <a:pt x="1764" y="319"/>
                  </a:cubicBezTo>
                  <a:cubicBezTo>
                    <a:pt x="1505" y="106"/>
                    <a:pt x="1194" y="0"/>
                    <a:pt x="88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00;p53">
              <a:extLst>
                <a:ext uri="{FF2B5EF4-FFF2-40B4-BE49-F238E27FC236}">
                  <a16:creationId xmlns:a16="http://schemas.microsoft.com/office/drawing/2014/main" id="{7486D87C-55D7-468D-983D-FDB29DA1CAA7}"/>
                </a:ext>
              </a:extLst>
            </p:cNvPr>
            <p:cNvSpPr/>
            <p:nvPr/>
          </p:nvSpPr>
          <p:spPr>
            <a:xfrm>
              <a:off x="5443075" y="2963813"/>
              <a:ext cx="73750" cy="73725"/>
            </a:xfrm>
            <a:custGeom>
              <a:avLst/>
              <a:gdLst/>
              <a:ahLst/>
              <a:cxnLst/>
              <a:rect l="l" t="t" r="r" b="b"/>
              <a:pathLst>
                <a:path w="2950" h="2949" extrusionOk="0">
                  <a:moveTo>
                    <a:pt x="1460" y="0"/>
                  </a:moveTo>
                  <a:cubicBezTo>
                    <a:pt x="639" y="0"/>
                    <a:pt x="1" y="639"/>
                    <a:pt x="1" y="1459"/>
                  </a:cubicBezTo>
                  <a:lnTo>
                    <a:pt x="578" y="1459"/>
                  </a:lnTo>
                  <a:cubicBezTo>
                    <a:pt x="578" y="929"/>
                    <a:pt x="1016" y="577"/>
                    <a:pt x="1470" y="577"/>
                  </a:cubicBezTo>
                  <a:cubicBezTo>
                    <a:pt x="1692" y="577"/>
                    <a:pt x="1918" y="661"/>
                    <a:pt x="2098" y="851"/>
                  </a:cubicBezTo>
                  <a:cubicBezTo>
                    <a:pt x="2676" y="1398"/>
                    <a:pt x="2281" y="2371"/>
                    <a:pt x="1460" y="2371"/>
                  </a:cubicBezTo>
                  <a:cubicBezTo>
                    <a:pt x="1065" y="2371"/>
                    <a:pt x="1065" y="2949"/>
                    <a:pt x="1460" y="2949"/>
                  </a:cubicBezTo>
                  <a:cubicBezTo>
                    <a:pt x="2281" y="2949"/>
                    <a:pt x="2949" y="2280"/>
                    <a:pt x="2949" y="1459"/>
                  </a:cubicBezTo>
                  <a:cubicBezTo>
                    <a:pt x="2949" y="1216"/>
                    <a:pt x="2889" y="943"/>
                    <a:pt x="2767" y="730"/>
                  </a:cubicBezTo>
                  <a:cubicBezTo>
                    <a:pt x="2645" y="547"/>
                    <a:pt x="2524" y="395"/>
                    <a:pt x="2372" y="304"/>
                  </a:cubicBezTo>
                  <a:cubicBezTo>
                    <a:pt x="2098" y="91"/>
                    <a:pt x="1794" y="0"/>
                    <a:pt x="14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01;p53">
              <a:extLst>
                <a:ext uri="{FF2B5EF4-FFF2-40B4-BE49-F238E27FC236}">
                  <a16:creationId xmlns:a16="http://schemas.microsoft.com/office/drawing/2014/main" id="{ABDA4699-5C47-4400-9B7C-D7F982553522}"/>
                </a:ext>
              </a:extLst>
            </p:cNvPr>
            <p:cNvSpPr/>
            <p:nvPr/>
          </p:nvSpPr>
          <p:spPr>
            <a:xfrm>
              <a:off x="5338975" y="3074763"/>
              <a:ext cx="415700" cy="297125"/>
            </a:xfrm>
            <a:custGeom>
              <a:avLst/>
              <a:gdLst/>
              <a:ahLst/>
              <a:cxnLst/>
              <a:rect l="l" t="t" r="r" b="b"/>
              <a:pathLst>
                <a:path w="16628" h="11885" extrusionOk="0">
                  <a:moveTo>
                    <a:pt x="1" y="0"/>
                  </a:moveTo>
                  <a:lnTo>
                    <a:pt x="1" y="11885"/>
                  </a:lnTo>
                  <a:lnTo>
                    <a:pt x="16627" y="11885"/>
                  </a:lnTo>
                  <a:lnTo>
                    <a:pt x="1662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02;p53">
              <a:extLst>
                <a:ext uri="{FF2B5EF4-FFF2-40B4-BE49-F238E27FC236}">
                  <a16:creationId xmlns:a16="http://schemas.microsoft.com/office/drawing/2014/main" id="{5CBA8B9F-C29B-42C9-9A88-A525CBBD2FF5}"/>
                </a:ext>
              </a:extLst>
            </p:cNvPr>
            <p:cNvSpPr/>
            <p:nvPr/>
          </p:nvSpPr>
          <p:spPr>
            <a:xfrm>
              <a:off x="5388375" y="3127163"/>
              <a:ext cx="183150" cy="14475"/>
            </a:xfrm>
            <a:custGeom>
              <a:avLst/>
              <a:gdLst/>
              <a:ahLst/>
              <a:cxnLst/>
              <a:rect l="l" t="t" r="r" b="b"/>
              <a:pathLst>
                <a:path w="7326" h="579" extrusionOk="0">
                  <a:moveTo>
                    <a:pt x="367" y="0"/>
                  </a:moveTo>
                  <a:cubicBezTo>
                    <a:pt x="1" y="0"/>
                    <a:pt x="10" y="579"/>
                    <a:pt x="396" y="579"/>
                  </a:cubicBezTo>
                  <a:lnTo>
                    <a:pt x="6931" y="579"/>
                  </a:lnTo>
                  <a:cubicBezTo>
                    <a:pt x="7326" y="579"/>
                    <a:pt x="7326" y="1"/>
                    <a:pt x="6931" y="1"/>
                  </a:cubicBezTo>
                  <a:lnTo>
                    <a:pt x="396" y="1"/>
                  </a:lnTo>
                  <a:cubicBezTo>
                    <a:pt x="386" y="1"/>
                    <a:pt x="377" y="0"/>
                    <a:pt x="3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03;p53">
              <a:extLst>
                <a:ext uri="{FF2B5EF4-FFF2-40B4-BE49-F238E27FC236}">
                  <a16:creationId xmlns:a16="http://schemas.microsoft.com/office/drawing/2014/main" id="{8DD792EB-01D8-4668-9377-437D83414DEB}"/>
                </a:ext>
              </a:extLst>
            </p:cNvPr>
            <p:cNvSpPr/>
            <p:nvPr/>
          </p:nvSpPr>
          <p:spPr>
            <a:xfrm>
              <a:off x="5573775" y="3245738"/>
              <a:ext cx="131500" cy="14450"/>
            </a:xfrm>
            <a:custGeom>
              <a:avLst/>
              <a:gdLst/>
              <a:ahLst/>
              <a:cxnLst/>
              <a:rect l="l" t="t" r="r" b="b"/>
              <a:pathLst>
                <a:path w="5260" h="578" extrusionOk="0">
                  <a:moveTo>
                    <a:pt x="396" y="0"/>
                  </a:moveTo>
                  <a:cubicBezTo>
                    <a:pt x="1" y="0"/>
                    <a:pt x="1" y="578"/>
                    <a:pt x="396" y="578"/>
                  </a:cubicBezTo>
                  <a:lnTo>
                    <a:pt x="4864" y="578"/>
                  </a:lnTo>
                  <a:cubicBezTo>
                    <a:pt x="5259" y="578"/>
                    <a:pt x="5259" y="0"/>
                    <a:pt x="486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04;p53">
              <a:extLst>
                <a:ext uri="{FF2B5EF4-FFF2-40B4-BE49-F238E27FC236}">
                  <a16:creationId xmlns:a16="http://schemas.microsoft.com/office/drawing/2014/main" id="{D04FFD5E-B5C1-43B8-8627-EEF1493814DA}"/>
                </a:ext>
              </a:extLst>
            </p:cNvPr>
            <p:cNvSpPr/>
            <p:nvPr/>
          </p:nvSpPr>
          <p:spPr>
            <a:xfrm>
              <a:off x="5388375" y="3186463"/>
              <a:ext cx="94250" cy="14450"/>
            </a:xfrm>
            <a:custGeom>
              <a:avLst/>
              <a:gdLst/>
              <a:ahLst/>
              <a:cxnLst/>
              <a:rect l="l" t="t" r="r" b="b"/>
              <a:pathLst>
                <a:path w="3770" h="578" extrusionOk="0">
                  <a:moveTo>
                    <a:pt x="396" y="0"/>
                  </a:moveTo>
                  <a:cubicBezTo>
                    <a:pt x="0" y="0"/>
                    <a:pt x="0" y="578"/>
                    <a:pt x="396" y="578"/>
                  </a:cubicBezTo>
                  <a:lnTo>
                    <a:pt x="3374" y="578"/>
                  </a:lnTo>
                  <a:cubicBezTo>
                    <a:pt x="3769" y="578"/>
                    <a:pt x="3769" y="0"/>
                    <a:pt x="33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05;p53">
              <a:extLst>
                <a:ext uri="{FF2B5EF4-FFF2-40B4-BE49-F238E27FC236}">
                  <a16:creationId xmlns:a16="http://schemas.microsoft.com/office/drawing/2014/main" id="{511020CD-5DAA-45E9-8FA8-FEC4C7292A6C}"/>
                </a:ext>
              </a:extLst>
            </p:cNvPr>
            <p:cNvSpPr/>
            <p:nvPr/>
          </p:nvSpPr>
          <p:spPr>
            <a:xfrm>
              <a:off x="5611025" y="3304988"/>
              <a:ext cx="94250" cy="15225"/>
            </a:xfrm>
            <a:custGeom>
              <a:avLst/>
              <a:gdLst/>
              <a:ahLst/>
              <a:cxnLst/>
              <a:rect l="l" t="t" r="r" b="b"/>
              <a:pathLst>
                <a:path w="3770" h="609" extrusionOk="0">
                  <a:moveTo>
                    <a:pt x="396" y="1"/>
                  </a:moveTo>
                  <a:cubicBezTo>
                    <a:pt x="0" y="1"/>
                    <a:pt x="0" y="609"/>
                    <a:pt x="396" y="609"/>
                  </a:cubicBezTo>
                  <a:lnTo>
                    <a:pt x="3374" y="609"/>
                  </a:lnTo>
                  <a:cubicBezTo>
                    <a:pt x="3769" y="609"/>
                    <a:pt x="3769" y="1"/>
                    <a:pt x="337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06;p53">
              <a:extLst>
                <a:ext uri="{FF2B5EF4-FFF2-40B4-BE49-F238E27FC236}">
                  <a16:creationId xmlns:a16="http://schemas.microsoft.com/office/drawing/2014/main" id="{BDCC4654-AD4B-48D9-838B-34FA84B150E4}"/>
                </a:ext>
              </a:extLst>
            </p:cNvPr>
            <p:cNvSpPr/>
            <p:nvPr/>
          </p:nvSpPr>
          <p:spPr>
            <a:xfrm>
              <a:off x="5539600" y="3186463"/>
              <a:ext cx="128450" cy="14450"/>
            </a:xfrm>
            <a:custGeom>
              <a:avLst/>
              <a:gdLst/>
              <a:ahLst/>
              <a:cxnLst/>
              <a:rect l="l" t="t" r="r" b="b"/>
              <a:pathLst>
                <a:path w="5138" h="578" extrusionOk="0">
                  <a:moveTo>
                    <a:pt x="274" y="0"/>
                  </a:moveTo>
                  <a:cubicBezTo>
                    <a:pt x="122" y="0"/>
                    <a:pt x="0" y="122"/>
                    <a:pt x="0" y="304"/>
                  </a:cubicBezTo>
                  <a:cubicBezTo>
                    <a:pt x="0" y="456"/>
                    <a:pt x="122" y="578"/>
                    <a:pt x="27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07;p53">
              <a:extLst>
                <a:ext uri="{FF2B5EF4-FFF2-40B4-BE49-F238E27FC236}">
                  <a16:creationId xmlns:a16="http://schemas.microsoft.com/office/drawing/2014/main" id="{7CE0FFFE-452E-4235-9603-93F75BE03BBF}"/>
                </a:ext>
              </a:extLst>
            </p:cNvPr>
            <p:cNvSpPr/>
            <p:nvPr/>
          </p:nvSpPr>
          <p:spPr>
            <a:xfrm>
              <a:off x="5499325" y="3186463"/>
              <a:ext cx="20525" cy="14450"/>
            </a:xfrm>
            <a:custGeom>
              <a:avLst/>
              <a:gdLst/>
              <a:ahLst/>
              <a:cxnLst/>
              <a:rect l="l" t="t" r="r" b="b"/>
              <a:pathLst>
                <a:path w="821" h="578" extrusionOk="0">
                  <a:moveTo>
                    <a:pt x="426" y="0"/>
                  </a:moveTo>
                  <a:cubicBezTo>
                    <a:pt x="152" y="0"/>
                    <a:pt x="0" y="304"/>
                    <a:pt x="213" y="486"/>
                  </a:cubicBezTo>
                  <a:cubicBezTo>
                    <a:pt x="259" y="547"/>
                    <a:pt x="335" y="578"/>
                    <a:pt x="411" y="578"/>
                  </a:cubicBezTo>
                  <a:cubicBezTo>
                    <a:pt x="487" y="578"/>
                    <a:pt x="563" y="547"/>
                    <a:pt x="608" y="486"/>
                  </a:cubicBezTo>
                  <a:cubicBezTo>
                    <a:pt x="821" y="304"/>
                    <a:pt x="669" y="0"/>
                    <a:pt x="42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08;p53">
              <a:extLst>
                <a:ext uri="{FF2B5EF4-FFF2-40B4-BE49-F238E27FC236}">
                  <a16:creationId xmlns:a16="http://schemas.microsoft.com/office/drawing/2014/main" id="{01801D59-1DA1-405B-ACF6-D4552EB4FF4E}"/>
                </a:ext>
              </a:extLst>
            </p:cNvPr>
            <p:cNvSpPr/>
            <p:nvPr/>
          </p:nvSpPr>
          <p:spPr>
            <a:xfrm>
              <a:off x="5427900" y="3245738"/>
              <a:ext cx="128425" cy="14450"/>
            </a:xfrm>
            <a:custGeom>
              <a:avLst/>
              <a:gdLst/>
              <a:ahLst/>
              <a:cxnLst/>
              <a:rect l="l" t="t" r="r" b="b"/>
              <a:pathLst>
                <a:path w="5137" h="578" extrusionOk="0">
                  <a:moveTo>
                    <a:pt x="304" y="0"/>
                  </a:moveTo>
                  <a:cubicBezTo>
                    <a:pt x="122" y="0"/>
                    <a:pt x="0" y="122"/>
                    <a:pt x="0" y="304"/>
                  </a:cubicBezTo>
                  <a:cubicBezTo>
                    <a:pt x="0" y="456"/>
                    <a:pt x="122" y="578"/>
                    <a:pt x="30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9;p53">
              <a:extLst>
                <a:ext uri="{FF2B5EF4-FFF2-40B4-BE49-F238E27FC236}">
                  <a16:creationId xmlns:a16="http://schemas.microsoft.com/office/drawing/2014/main" id="{60DE8265-7297-40DA-99DF-C8AD86CF9D7E}"/>
                </a:ext>
              </a:extLst>
            </p:cNvPr>
            <p:cNvSpPr/>
            <p:nvPr/>
          </p:nvSpPr>
          <p:spPr>
            <a:xfrm>
              <a:off x="5389900" y="3245738"/>
              <a:ext cx="15975" cy="14450"/>
            </a:xfrm>
            <a:custGeom>
              <a:avLst/>
              <a:gdLst/>
              <a:ahLst/>
              <a:cxnLst/>
              <a:rect l="l" t="t" r="r" b="b"/>
              <a:pathLst>
                <a:path w="639" h="578" extrusionOk="0">
                  <a:moveTo>
                    <a:pt x="335" y="0"/>
                  </a:moveTo>
                  <a:cubicBezTo>
                    <a:pt x="259" y="0"/>
                    <a:pt x="183" y="30"/>
                    <a:pt x="122" y="91"/>
                  </a:cubicBezTo>
                  <a:cubicBezTo>
                    <a:pt x="0" y="213"/>
                    <a:pt x="0" y="395"/>
                    <a:pt x="122" y="517"/>
                  </a:cubicBezTo>
                  <a:cubicBezTo>
                    <a:pt x="183" y="547"/>
                    <a:pt x="243" y="578"/>
                    <a:pt x="335" y="578"/>
                  </a:cubicBezTo>
                  <a:cubicBezTo>
                    <a:pt x="487" y="578"/>
                    <a:pt x="639" y="456"/>
                    <a:pt x="639" y="304"/>
                  </a:cubicBezTo>
                  <a:cubicBezTo>
                    <a:pt x="639" y="213"/>
                    <a:pt x="608" y="152"/>
                    <a:pt x="547" y="91"/>
                  </a:cubicBezTo>
                  <a:cubicBezTo>
                    <a:pt x="487" y="30"/>
                    <a:pt x="411" y="0"/>
                    <a:pt x="33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0;p53">
              <a:extLst>
                <a:ext uri="{FF2B5EF4-FFF2-40B4-BE49-F238E27FC236}">
                  <a16:creationId xmlns:a16="http://schemas.microsoft.com/office/drawing/2014/main" id="{60A96083-530D-4441-85D2-E67B665C523B}"/>
                </a:ext>
              </a:extLst>
            </p:cNvPr>
            <p:cNvSpPr/>
            <p:nvPr/>
          </p:nvSpPr>
          <p:spPr>
            <a:xfrm>
              <a:off x="5684850" y="3186438"/>
              <a:ext cx="20425" cy="14475"/>
            </a:xfrm>
            <a:custGeom>
              <a:avLst/>
              <a:gdLst/>
              <a:ahLst/>
              <a:cxnLst/>
              <a:rect l="l" t="t" r="r" b="b"/>
              <a:pathLst>
                <a:path w="817" h="579" extrusionOk="0">
                  <a:moveTo>
                    <a:pt x="424" y="0"/>
                  </a:moveTo>
                  <a:cubicBezTo>
                    <a:pt x="198" y="0"/>
                    <a:pt x="0" y="279"/>
                    <a:pt x="209" y="487"/>
                  </a:cubicBezTo>
                  <a:cubicBezTo>
                    <a:pt x="269" y="548"/>
                    <a:pt x="330" y="579"/>
                    <a:pt x="421" y="579"/>
                  </a:cubicBezTo>
                  <a:cubicBezTo>
                    <a:pt x="695" y="579"/>
                    <a:pt x="816" y="275"/>
                    <a:pt x="634" y="92"/>
                  </a:cubicBezTo>
                  <a:cubicBezTo>
                    <a:pt x="569" y="27"/>
                    <a:pt x="495" y="0"/>
                    <a:pt x="42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11;p53">
              <a:extLst>
                <a:ext uri="{FF2B5EF4-FFF2-40B4-BE49-F238E27FC236}">
                  <a16:creationId xmlns:a16="http://schemas.microsoft.com/office/drawing/2014/main" id="{8DC72055-C6D7-449F-BAB1-977D86CE1515}"/>
                </a:ext>
              </a:extLst>
            </p:cNvPr>
            <p:cNvSpPr/>
            <p:nvPr/>
          </p:nvSpPr>
          <p:spPr>
            <a:xfrm>
              <a:off x="5388375" y="3304988"/>
              <a:ext cx="205200" cy="15225"/>
            </a:xfrm>
            <a:custGeom>
              <a:avLst/>
              <a:gdLst/>
              <a:ahLst/>
              <a:cxnLst/>
              <a:rect l="l" t="t" r="r" b="b"/>
              <a:pathLst>
                <a:path w="8208" h="609" extrusionOk="0">
                  <a:moveTo>
                    <a:pt x="396" y="1"/>
                  </a:moveTo>
                  <a:cubicBezTo>
                    <a:pt x="0" y="1"/>
                    <a:pt x="0" y="609"/>
                    <a:pt x="396" y="609"/>
                  </a:cubicBezTo>
                  <a:lnTo>
                    <a:pt x="7812" y="609"/>
                  </a:lnTo>
                  <a:cubicBezTo>
                    <a:pt x="8207" y="609"/>
                    <a:pt x="8207" y="1"/>
                    <a:pt x="78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74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038600" cy="4754563"/>
          </a:xfrm>
        </p:spPr>
        <p:txBody>
          <a:bodyPr/>
          <a:lstStyle/>
          <a:p>
            <a:pPr marL="514350" indent="-514350">
              <a:buNone/>
            </a:pPr>
            <a:endParaRPr lang="en-US" sz="2400" b="1" u="sng" dirty="0"/>
          </a:p>
          <a:p>
            <a:pPr marL="514350" indent="-514350">
              <a:buAutoNum type="arabicParenR"/>
            </a:pPr>
            <a:endParaRPr lang="en-US" b="1" u="sng" dirty="0"/>
          </a:p>
          <a:p>
            <a:pPr>
              <a:buNone/>
            </a:pPr>
            <a:endParaRPr lang="en-US" dirty="0"/>
          </a:p>
          <a:p>
            <a:pPr lvl="1">
              <a:buNone/>
            </a:pPr>
            <a:endParaRPr lang="en-US" dirty="0"/>
          </a:p>
        </p:txBody>
      </p:sp>
      <p:pic>
        <p:nvPicPr>
          <p:cNvPr id="6" name="Picture 5" descr="Android1.jpeg"/>
          <p:cNvPicPr>
            <a:picLocks noChangeAspect="1"/>
          </p:cNvPicPr>
          <p:nvPr/>
        </p:nvPicPr>
        <p:blipFill>
          <a:blip r:embed="rId2"/>
          <a:srcRect t="17693" b="16797"/>
          <a:stretch>
            <a:fillRect/>
          </a:stretch>
        </p:blipFill>
        <p:spPr>
          <a:xfrm>
            <a:off x="228600" y="1843344"/>
            <a:ext cx="4114800" cy="3962400"/>
          </a:xfrm>
          <a:prstGeom prst="rect">
            <a:avLst/>
          </a:prstGeom>
        </p:spPr>
      </p:pic>
      <p:pic>
        <p:nvPicPr>
          <p:cNvPr id="7" name="Content Placeholder 3" descr="Android2.jpeg"/>
          <p:cNvPicPr>
            <a:picLocks noChangeAspect="1"/>
          </p:cNvPicPr>
          <p:nvPr/>
        </p:nvPicPr>
        <p:blipFill>
          <a:blip r:embed="rId3"/>
          <a:srcRect t="18333" b="16667"/>
          <a:stretch>
            <a:fillRect/>
          </a:stretch>
        </p:blipFill>
        <p:spPr>
          <a:xfrm>
            <a:off x="4495800" y="1919544"/>
            <a:ext cx="4343400" cy="3886200"/>
          </a:xfrm>
          <a:prstGeom prst="rect">
            <a:avLst/>
          </a:prstGeom>
        </p:spPr>
      </p:pic>
      <p:sp>
        <p:nvSpPr>
          <p:cNvPr id="8" name="TextBox 7"/>
          <p:cNvSpPr txBox="1"/>
          <p:nvPr/>
        </p:nvSpPr>
        <p:spPr>
          <a:xfrm>
            <a:off x="571500" y="1064697"/>
            <a:ext cx="3429000" cy="369332"/>
          </a:xfrm>
          <a:prstGeom prst="rect">
            <a:avLst/>
          </a:prstGeom>
          <a:noFill/>
        </p:spPr>
        <p:txBody>
          <a:bodyPr wrap="square" rtlCol="0">
            <a:spAutoFit/>
          </a:bodyPr>
          <a:lstStyle/>
          <a:p>
            <a:r>
              <a:rPr lang="en-US" dirty="0"/>
              <a:t>For  Loading and Caching Images</a:t>
            </a:r>
          </a:p>
        </p:txBody>
      </p:sp>
      <p:sp>
        <p:nvSpPr>
          <p:cNvPr id="9" name="TextBox 8"/>
          <p:cNvSpPr txBox="1"/>
          <p:nvPr/>
        </p:nvSpPr>
        <p:spPr>
          <a:xfrm>
            <a:off x="5334000" y="1032588"/>
            <a:ext cx="2362200" cy="369332"/>
          </a:xfrm>
          <a:prstGeom prst="rect">
            <a:avLst/>
          </a:prstGeom>
          <a:noFill/>
        </p:spPr>
        <p:txBody>
          <a:bodyPr wrap="square" rtlCol="0">
            <a:spAutoFit/>
          </a:bodyPr>
          <a:lstStyle/>
          <a:p>
            <a:r>
              <a:rPr lang="en-US" dirty="0"/>
              <a:t>For Heavy Animation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grpSp>
        <p:nvGrpSpPr>
          <p:cNvPr id="3047" name="Google Shape;3047;p56"/>
          <p:cNvGrpSpPr/>
          <p:nvPr/>
        </p:nvGrpSpPr>
        <p:grpSpPr>
          <a:xfrm>
            <a:off x="1955652" y="2085127"/>
            <a:ext cx="5863868" cy="3448163"/>
            <a:chOff x="1955652" y="1227876"/>
            <a:chExt cx="5863868" cy="3448163"/>
          </a:xfrm>
        </p:grpSpPr>
        <p:sp>
          <p:nvSpPr>
            <p:cNvPr id="3048" name="Google Shape;3048;p56"/>
            <p:cNvSpPr/>
            <p:nvPr/>
          </p:nvSpPr>
          <p:spPr>
            <a:xfrm>
              <a:off x="1976003" y="1819070"/>
              <a:ext cx="5723008" cy="2856969"/>
            </a:xfrm>
            <a:custGeom>
              <a:avLst/>
              <a:gdLst/>
              <a:ahLst/>
              <a:cxnLst/>
              <a:rect l="l" t="t" r="r" b="b"/>
              <a:pathLst>
                <a:path w="178565" h="89141" extrusionOk="0">
                  <a:moveTo>
                    <a:pt x="165047" y="1"/>
                  </a:moveTo>
                  <a:lnTo>
                    <a:pt x="2690" y="1722"/>
                  </a:lnTo>
                  <a:lnTo>
                    <a:pt x="2690" y="1722"/>
                  </a:lnTo>
                  <a:cubicBezTo>
                    <a:pt x="2690" y="1722"/>
                    <a:pt x="0" y="68890"/>
                    <a:pt x="7101" y="88940"/>
                  </a:cubicBezTo>
                  <a:lnTo>
                    <a:pt x="178565" y="89141"/>
                  </a:lnTo>
                  <a:cubicBezTo>
                    <a:pt x="178565" y="89141"/>
                    <a:pt x="163427" y="33151"/>
                    <a:pt x="16504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49" name="Google Shape;3049;p56"/>
            <p:cNvSpPr/>
            <p:nvPr/>
          </p:nvSpPr>
          <p:spPr>
            <a:xfrm>
              <a:off x="1955652" y="1874228"/>
              <a:ext cx="5837074" cy="2701687"/>
            </a:xfrm>
            <a:custGeom>
              <a:avLst/>
              <a:gdLst/>
              <a:ahLst/>
              <a:cxnLst/>
              <a:rect l="l" t="t" r="r" b="b"/>
              <a:pathLst>
                <a:path w="182124" h="84296" extrusionOk="0">
                  <a:moveTo>
                    <a:pt x="3325" y="1"/>
                  </a:moveTo>
                  <a:cubicBezTo>
                    <a:pt x="3325" y="1"/>
                    <a:pt x="0" y="67587"/>
                    <a:pt x="10243" y="84295"/>
                  </a:cubicBezTo>
                  <a:lnTo>
                    <a:pt x="182124" y="83660"/>
                  </a:lnTo>
                  <a:cubicBezTo>
                    <a:pt x="182124" y="83660"/>
                    <a:pt x="167921" y="49508"/>
                    <a:pt x="166384" y="1"/>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050" name="Google Shape;3050;p56"/>
            <p:cNvSpPr/>
            <p:nvPr/>
          </p:nvSpPr>
          <p:spPr>
            <a:xfrm>
              <a:off x="2044526" y="1362838"/>
              <a:ext cx="5294628" cy="547863"/>
            </a:xfrm>
            <a:custGeom>
              <a:avLst/>
              <a:gdLst/>
              <a:ahLst/>
              <a:cxnLst/>
              <a:rect l="l" t="t" r="r" b="b"/>
              <a:pathLst>
                <a:path w="165199" h="17094" extrusionOk="0">
                  <a:moveTo>
                    <a:pt x="1" y="0"/>
                  </a:moveTo>
                  <a:lnTo>
                    <a:pt x="1" y="17093"/>
                  </a:lnTo>
                  <a:lnTo>
                    <a:pt x="165199" y="17093"/>
                  </a:lnTo>
                  <a:lnTo>
                    <a:pt x="165199"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51" name="Google Shape;3051;p56"/>
            <p:cNvSpPr/>
            <p:nvPr/>
          </p:nvSpPr>
          <p:spPr>
            <a:xfrm>
              <a:off x="2044526" y="1896182"/>
              <a:ext cx="5774993" cy="2559225"/>
            </a:xfrm>
            <a:custGeom>
              <a:avLst/>
              <a:gdLst/>
              <a:ahLst/>
              <a:cxnLst/>
              <a:rect l="l" t="t" r="r" b="b"/>
              <a:pathLst>
                <a:path w="180187" h="79851" extrusionOk="0">
                  <a:moveTo>
                    <a:pt x="1" y="1"/>
                  </a:moveTo>
                  <a:cubicBezTo>
                    <a:pt x="1" y="1"/>
                    <a:pt x="987" y="74621"/>
                    <a:pt x="9976" y="79851"/>
                  </a:cubicBezTo>
                  <a:lnTo>
                    <a:pt x="180186" y="79016"/>
                  </a:lnTo>
                  <a:cubicBezTo>
                    <a:pt x="180186" y="79016"/>
                    <a:pt x="169560" y="61321"/>
                    <a:pt x="165265"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52" name="Google Shape;3052;p56"/>
            <p:cNvSpPr/>
            <p:nvPr/>
          </p:nvSpPr>
          <p:spPr>
            <a:xfrm>
              <a:off x="2283363" y="1227876"/>
              <a:ext cx="350819" cy="364184"/>
            </a:xfrm>
            <a:custGeom>
              <a:avLst/>
              <a:gdLst/>
              <a:ahLst/>
              <a:cxnLst/>
              <a:rect l="l" t="t" r="r" b="b"/>
              <a:pathLst>
                <a:path w="10946" h="11363" extrusionOk="0">
                  <a:moveTo>
                    <a:pt x="5465" y="1"/>
                  </a:moveTo>
                  <a:cubicBezTo>
                    <a:pt x="1237" y="1"/>
                    <a:pt x="34" y="4161"/>
                    <a:pt x="1" y="4211"/>
                  </a:cubicBezTo>
                  <a:lnTo>
                    <a:pt x="1037" y="4211"/>
                  </a:lnTo>
                  <a:cubicBezTo>
                    <a:pt x="1354" y="3393"/>
                    <a:pt x="2507" y="986"/>
                    <a:pt x="5465" y="986"/>
                  </a:cubicBezTo>
                  <a:cubicBezTo>
                    <a:pt x="7804" y="986"/>
                    <a:pt x="9274" y="2457"/>
                    <a:pt x="9775"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5" y="11362"/>
                  </a:cubicBezTo>
                  <a:lnTo>
                    <a:pt x="5498" y="11362"/>
                  </a:lnTo>
                  <a:cubicBezTo>
                    <a:pt x="9257" y="11145"/>
                    <a:pt x="10945" y="8338"/>
                    <a:pt x="10945" y="5631"/>
                  </a:cubicBezTo>
                  <a:cubicBezTo>
                    <a:pt x="10945" y="5147"/>
                    <a:pt x="10895" y="4679"/>
                    <a:pt x="10778" y="4211"/>
                  </a:cubicBezTo>
                  <a:cubicBezTo>
                    <a:pt x="10260" y="1956"/>
                    <a:pt x="8455" y="1"/>
                    <a:pt x="54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3" name="Google Shape;3053;p56"/>
            <p:cNvSpPr/>
            <p:nvPr/>
          </p:nvSpPr>
          <p:spPr>
            <a:xfrm>
              <a:off x="2932952"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5" y="10393"/>
                    <a:pt x="4812" y="11363"/>
                    <a:pt x="5448" y="11363"/>
                  </a:cubicBezTo>
                  <a:cubicBezTo>
                    <a:pt x="5453" y="11363"/>
                    <a:pt x="5459" y="11363"/>
                    <a:pt x="5464" y="11362"/>
                  </a:cubicBezTo>
                  <a:lnTo>
                    <a:pt x="5481" y="11362"/>
                  </a:lnTo>
                  <a:cubicBezTo>
                    <a:pt x="9257" y="11145"/>
                    <a:pt x="10945" y="8338"/>
                    <a:pt x="10945" y="5631"/>
                  </a:cubicBezTo>
                  <a:cubicBezTo>
                    <a:pt x="10945" y="5147"/>
                    <a:pt x="10878" y="4679"/>
                    <a:pt x="10777" y="4211"/>
                  </a:cubicBezTo>
                  <a:cubicBezTo>
                    <a:pt x="10259"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4" name="Google Shape;3054;p56"/>
            <p:cNvSpPr/>
            <p:nvPr/>
          </p:nvSpPr>
          <p:spPr>
            <a:xfrm>
              <a:off x="3582510" y="1227876"/>
              <a:ext cx="350274" cy="364184"/>
            </a:xfrm>
            <a:custGeom>
              <a:avLst/>
              <a:gdLst/>
              <a:ahLst/>
              <a:cxnLst/>
              <a:rect l="l" t="t" r="r" b="b"/>
              <a:pathLst>
                <a:path w="10929" h="11363" extrusionOk="0">
                  <a:moveTo>
                    <a:pt x="5448" y="1"/>
                  </a:moveTo>
                  <a:cubicBezTo>
                    <a:pt x="1237" y="1"/>
                    <a:pt x="18" y="4161"/>
                    <a:pt x="1" y="4211"/>
                  </a:cubicBezTo>
                  <a:lnTo>
                    <a:pt x="1037" y="4211"/>
                  </a:lnTo>
                  <a:cubicBezTo>
                    <a:pt x="1338" y="3393"/>
                    <a:pt x="2507" y="986"/>
                    <a:pt x="5448" y="986"/>
                  </a:cubicBezTo>
                  <a:cubicBezTo>
                    <a:pt x="7804" y="986"/>
                    <a:pt x="9257" y="2457"/>
                    <a:pt x="9759" y="4211"/>
                  </a:cubicBezTo>
                  <a:cubicBezTo>
                    <a:pt x="9892" y="4679"/>
                    <a:pt x="9959" y="5147"/>
                    <a:pt x="9959" y="5631"/>
                  </a:cubicBezTo>
                  <a:cubicBezTo>
                    <a:pt x="9959" y="7703"/>
                    <a:pt x="8773" y="10193"/>
                    <a:pt x="5431" y="10377"/>
                  </a:cubicBezTo>
                  <a:cubicBezTo>
                    <a:pt x="4785" y="10393"/>
                    <a:pt x="4796" y="11363"/>
                    <a:pt x="5432" y="11363"/>
                  </a:cubicBezTo>
                  <a:cubicBezTo>
                    <a:pt x="5437" y="11363"/>
                    <a:pt x="5442" y="11363"/>
                    <a:pt x="5448" y="11362"/>
                  </a:cubicBezTo>
                  <a:lnTo>
                    <a:pt x="5481" y="11362"/>
                  </a:lnTo>
                  <a:cubicBezTo>
                    <a:pt x="9241" y="11145"/>
                    <a:pt x="10928" y="8338"/>
                    <a:pt x="10928" y="5631"/>
                  </a:cubicBezTo>
                  <a:cubicBezTo>
                    <a:pt x="10928" y="5147"/>
                    <a:pt x="10878" y="4679"/>
                    <a:pt x="10778" y="4211"/>
                  </a:cubicBezTo>
                  <a:cubicBezTo>
                    <a:pt x="10243" y="1956"/>
                    <a:pt x="8439" y="1"/>
                    <a:pt x="544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5" name="Google Shape;3055;p56"/>
            <p:cNvSpPr/>
            <p:nvPr/>
          </p:nvSpPr>
          <p:spPr>
            <a:xfrm>
              <a:off x="4231554" y="1227876"/>
              <a:ext cx="350787" cy="364184"/>
            </a:xfrm>
            <a:custGeom>
              <a:avLst/>
              <a:gdLst/>
              <a:ahLst/>
              <a:cxnLst/>
              <a:rect l="l" t="t" r="r" b="b"/>
              <a:pathLst>
                <a:path w="10945" h="11363" extrusionOk="0">
                  <a:moveTo>
                    <a:pt x="5464" y="1"/>
                  </a:moveTo>
                  <a:cubicBezTo>
                    <a:pt x="1237" y="1"/>
                    <a:pt x="17" y="4161"/>
                    <a:pt x="1" y="4211"/>
                  </a:cubicBezTo>
                  <a:lnTo>
                    <a:pt x="1037" y="4211"/>
                  </a:lnTo>
                  <a:cubicBezTo>
                    <a:pt x="1354" y="3393"/>
                    <a:pt x="2507" y="986"/>
                    <a:pt x="5464" y="986"/>
                  </a:cubicBezTo>
                  <a:cubicBezTo>
                    <a:pt x="7804" y="986"/>
                    <a:pt x="9257" y="2457"/>
                    <a:pt x="9759"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4" y="11362"/>
                  </a:cubicBezTo>
                  <a:lnTo>
                    <a:pt x="5498" y="11362"/>
                  </a:lnTo>
                  <a:cubicBezTo>
                    <a:pt x="9257" y="11145"/>
                    <a:pt x="10945" y="8338"/>
                    <a:pt x="10945" y="5631"/>
                  </a:cubicBezTo>
                  <a:cubicBezTo>
                    <a:pt x="10945" y="5147"/>
                    <a:pt x="10895" y="4679"/>
                    <a:pt x="10778" y="4211"/>
                  </a:cubicBezTo>
                  <a:cubicBezTo>
                    <a:pt x="10260"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6" name="Google Shape;3056;p56"/>
            <p:cNvSpPr/>
            <p:nvPr/>
          </p:nvSpPr>
          <p:spPr>
            <a:xfrm>
              <a:off x="4881144"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4" y="10393"/>
                    <a:pt x="4812" y="11363"/>
                    <a:pt x="5448" y="11363"/>
                  </a:cubicBezTo>
                  <a:cubicBezTo>
                    <a:pt x="5453" y="11363"/>
                    <a:pt x="5458" y="11363"/>
                    <a:pt x="5464" y="11362"/>
                  </a:cubicBezTo>
                  <a:lnTo>
                    <a:pt x="5481" y="11362"/>
                  </a:lnTo>
                  <a:cubicBezTo>
                    <a:pt x="9257" y="11145"/>
                    <a:pt x="10944" y="8338"/>
                    <a:pt x="10944" y="5631"/>
                  </a:cubicBezTo>
                  <a:cubicBezTo>
                    <a:pt x="10944" y="5147"/>
                    <a:pt x="10878" y="4679"/>
                    <a:pt x="10777" y="4211"/>
                  </a:cubicBezTo>
                  <a:cubicBezTo>
                    <a:pt x="10243"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7" name="Google Shape;3057;p56"/>
            <p:cNvSpPr/>
            <p:nvPr/>
          </p:nvSpPr>
          <p:spPr>
            <a:xfrm>
              <a:off x="5530701" y="1228965"/>
              <a:ext cx="350274" cy="364184"/>
            </a:xfrm>
            <a:custGeom>
              <a:avLst/>
              <a:gdLst/>
              <a:ahLst/>
              <a:cxnLst/>
              <a:rect l="l" t="t" r="r" b="b"/>
              <a:pathLst>
                <a:path w="10929" h="11363" extrusionOk="0">
                  <a:moveTo>
                    <a:pt x="5448" y="0"/>
                  </a:moveTo>
                  <a:cubicBezTo>
                    <a:pt x="1220" y="0"/>
                    <a:pt x="17" y="4161"/>
                    <a:pt x="1" y="4211"/>
                  </a:cubicBezTo>
                  <a:lnTo>
                    <a:pt x="1037" y="4211"/>
                  </a:lnTo>
                  <a:cubicBezTo>
                    <a:pt x="1337" y="3392"/>
                    <a:pt x="2507" y="986"/>
                    <a:pt x="5448" y="986"/>
                  </a:cubicBezTo>
                  <a:cubicBezTo>
                    <a:pt x="7804" y="986"/>
                    <a:pt x="9257" y="2456"/>
                    <a:pt x="9759" y="4211"/>
                  </a:cubicBezTo>
                  <a:cubicBezTo>
                    <a:pt x="9892" y="4678"/>
                    <a:pt x="9942" y="5146"/>
                    <a:pt x="9942" y="5631"/>
                  </a:cubicBezTo>
                  <a:cubicBezTo>
                    <a:pt x="9942" y="7703"/>
                    <a:pt x="8773" y="10192"/>
                    <a:pt x="5431" y="10376"/>
                  </a:cubicBezTo>
                  <a:cubicBezTo>
                    <a:pt x="4785" y="10393"/>
                    <a:pt x="4796" y="11362"/>
                    <a:pt x="5431" y="11362"/>
                  </a:cubicBezTo>
                  <a:cubicBezTo>
                    <a:pt x="5437" y="11362"/>
                    <a:pt x="5442" y="11362"/>
                    <a:pt x="5448" y="11362"/>
                  </a:cubicBezTo>
                  <a:lnTo>
                    <a:pt x="5481" y="11362"/>
                  </a:lnTo>
                  <a:cubicBezTo>
                    <a:pt x="9241" y="11145"/>
                    <a:pt x="10928" y="8338"/>
                    <a:pt x="10928" y="5631"/>
                  </a:cubicBezTo>
                  <a:cubicBezTo>
                    <a:pt x="10928" y="5146"/>
                    <a:pt x="10878" y="4678"/>
                    <a:pt x="10778" y="4211"/>
                  </a:cubicBezTo>
                  <a:cubicBezTo>
                    <a:pt x="10243" y="1955"/>
                    <a:pt x="8439" y="0"/>
                    <a:pt x="544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8" name="Google Shape;3058;p56"/>
            <p:cNvSpPr/>
            <p:nvPr/>
          </p:nvSpPr>
          <p:spPr>
            <a:xfrm>
              <a:off x="6179745" y="1228965"/>
              <a:ext cx="350787" cy="364184"/>
            </a:xfrm>
            <a:custGeom>
              <a:avLst/>
              <a:gdLst/>
              <a:ahLst/>
              <a:cxnLst/>
              <a:rect l="l" t="t" r="r" b="b"/>
              <a:pathLst>
                <a:path w="10945" h="11363" extrusionOk="0">
                  <a:moveTo>
                    <a:pt x="5464" y="0"/>
                  </a:moveTo>
                  <a:cubicBezTo>
                    <a:pt x="1237" y="0"/>
                    <a:pt x="17" y="4161"/>
                    <a:pt x="1" y="4211"/>
                  </a:cubicBezTo>
                  <a:lnTo>
                    <a:pt x="1036" y="4211"/>
                  </a:lnTo>
                  <a:cubicBezTo>
                    <a:pt x="1354" y="3392"/>
                    <a:pt x="2507" y="986"/>
                    <a:pt x="5464" y="986"/>
                  </a:cubicBezTo>
                  <a:cubicBezTo>
                    <a:pt x="7803" y="986"/>
                    <a:pt x="9257" y="2456"/>
                    <a:pt x="9758" y="4211"/>
                  </a:cubicBezTo>
                  <a:cubicBezTo>
                    <a:pt x="9892" y="4678"/>
                    <a:pt x="9959" y="5146"/>
                    <a:pt x="9959" y="5631"/>
                  </a:cubicBezTo>
                  <a:cubicBezTo>
                    <a:pt x="9959" y="7703"/>
                    <a:pt x="8773" y="10192"/>
                    <a:pt x="5431" y="10376"/>
                  </a:cubicBezTo>
                  <a:cubicBezTo>
                    <a:pt x="4785" y="10393"/>
                    <a:pt x="4812" y="11362"/>
                    <a:pt x="5448" y="11362"/>
                  </a:cubicBezTo>
                  <a:cubicBezTo>
                    <a:pt x="5453" y="11362"/>
                    <a:pt x="5459" y="11362"/>
                    <a:pt x="5464" y="11362"/>
                  </a:cubicBezTo>
                  <a:lnTo>
                    <a:pt x="5498" y="11362"/>
                  </a:lnTo>
                  <a:cubicBezTo>
                    <a:pt x="9257" y="11145"/>
                    <a:pt x="10945" y="8338"/>
                    <a:pt x="10945" y="5631"/>
                  </a:cubicBezTo>
                  <a:cubicBezTo>
                    <a:pt x="10945" y="5146"/>
                    <a:pt x="10895" y="4678"/>
                    <a:pt x="10778" y="4211"/>
                  </a:cubicBezTo>
                  <a:cubicBezTo>
                    <a:pt x="10260" y="1955"/>
                    <a:pt x="8455"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9" name="Google Shape;3059;p56"/>
            <p:cNvSpPr/>
            <p:nvPr/>
          </p:nvSpPr>
          <p:spPr>
            <a:xfrm>
              <a:off x="6829335" y="1228965"/>
              <a:ext cx="350787" cy="364184"/>
            </a:xfrm>
            <a:custGeom>
              <a:avLst/>
              <a:gdLst/>
              <a:ahLst/>
              <a:cxnLst/>
              <a:rect l="l" t="t" r="r" b="b"/>
              <a:pathLst>
                <a:path w="10945" h="11363" extrusionOk="0">
                  <a:moveTo>
                    <a:pt x="5464" y="0"/>
                  </a:moveTo>
                  <a:cubicBezTo>
                    <a:pt x="1236" y="0"/>
                    <a:pt x="17" y="4161"/>
                    <a:pt x="0" y="4211"/>
                  </a:cubicBezTo>
                  <a:lnTo>
                    <a:pt x="1036" y="4211"/>
                  </a:lnTo>
                  <a:cubicBezTo>
                    <a:pt x="1337" y="3392"/>
                    <a:pt x="2506" y="986"/>
                    <a:pt x="5464" y="986"/>
                  </a:cubicBezTo>
                  <a:cubicBezTo>
                    <a:pt x="7803" y="986"/>
                    <a:pt x="9257" y="2456"/>
                    <a:pt x="9758" y="4211"/>
                  </a:cubicBezTo>
                  <a:cubicBezTo>
                    <a:pt x="9891" y="4678"/>
                    <a:pt x="9958" y="5146"/>
                    <a:pt x="9958" y="5631"/>
                  </a:cubicBezTo>
                  <a:cubicBezTo>
                    <a:pt x="9958" y="7703"/>
                    <a:pt x="8772" y="10192"/>
                    <a:pt x="5430" y="10376"/>
                  </a:cubicBezTo>
                  <a:cubicBezTo>
                    <a:pt x="4784" y="10393"/>
                    <a:pt x="4795" y="11362"/>
                    <a:pt x="5447" y="11362"/>
                  </a:cubicBezTo>
                  <a:cubicBezTo>
                    <a:pt x="5453" y="11362"/>
                    <a:pt x="5458" y="11362"/>
                    <a:pt x="5464" y="11362"/>
                  </a:cubicBezTo>
                  <a:lnTo>
                    <a:pt x="5480" y="11362"/>
                  </a:lnTo>
                  <a:cubicBezTo>
                    <a:pt x="9257" y="11145"/>
                    <a:pt x="10944" y="8338"/>
                    <a:pt x="10944" y="5631"/>
                  </a:cubicBezTo>
                  <a:cubicBezTo>
                    <a:pt x="10927" y="5146"/>
                    <a:pt x="10877" y="4678"/>
                    <a:pt x="10777" y="4211"/>
                  </a:cubicBezTo>
                  <a:cubicBezTo>
                    <a:pt x="10242" y="1955"/>
                    <a:pt x="8438"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graphicFrame>
        <p:nvGraphicFramePr>
          <p:cNvPr id="3060" name="Google Shape;3060;p56"/>
          <p:cNvGraphicFramePr/>
          <p:nvPr/>
        </p:nvGraphicFramePr>
        <p:xfrm>
          <a:off x="2638325" y="3014250"/>
          <a:ext cx="4224500" cy="1965890"/>
        </p:xfrm>
        <a:graphic>
          <a:graphicData uri="http://schemas.openxmlformats.org/drawingml/2006/table">
            <a:tbl>
              <a:tblPr>
                <a:noFill/>
              </a:tblPr>
              <a:tblGrid>
                <a:gridCol w="603500">
                  <a:extLst>
                    <a:ext uri="{9D8B030D-6E8A-4147-A177-3AD203B41FA5}">
                      <a16:colId xmlns:a16="http://schemas.microsoft.com/office/drawing/2014/main" val="20000"/>
                    </a:ext>
                  </a:extLst>
                </a:gridCol>
                <a:gridCol w="603500">
                  <a:extLst>
                    <a:ext uri="{9D8B030D-6E8A-4147-A177-3AD203B41FA5}">
                      <a16:colId xmlns:a16="http://schemas.microsoft.com/office/drawing/2014/main" val="20001"/>
                    </a:ext>
                  </a:extLst>
                </a:gridCol>
                <a:gridCol w="603500">
                  <a:extLst>
                    <a:ext uri="{9D8B030D-6E8A-4147-A177-3AD203B41FA5}">
                      <a16:colId xmlns:a16="http://schemas.microsoft.com/office/drawing/2014/main" val="20002"/>
                    </a:ext>
                  </a:extLst>
                </a:gridCol>
                <a:gridCol w="603500">
                  <a:extLst>
                    <a:ext uri="{9D8B030D-6E8A-4147-A177-3AD203B41FA5}">
                      <a16:colId xmlns:a16="http://schemas.microsoft.com/office/drawing/2014/main" val="20003"/>
                    </a:ext>
                  </a:extLst>
                </a:gridCol>
                <a:gridCol w="603500">
                  <a:extLst>
                    <a:ext uri="{9D8B030D-6E8A-4147-A177-3AD203B41FA5}">
                      <a16:colId xmlns:a16="http://schemas.microsoft.com/office/drawing/2014/main" val="20004"/>
                    </a:ext>
                  </a:extLst>
                </a:gridCol>
                <a:gridCol w="603500">
                  <a:extLst>
                    <a:ext uri="{9D8B030D-6E8A-4147-A177-3AD203B41FA5}">
                      <a16:colId xmlns:a16="http://schemas.microsoft.com/office/drawing/2014/main" val="20005"/>
                    </a:ext>
                  </a:extLst>
                </a:gridCol>
                <a:gridCol w="6035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M</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T</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W</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Lilita One"/>
                          <a:ea typeface="Lilita One"/>
                          <a:cs typeface="Lilita One"/>
                          <a:sym typeface="Lilita One"/>
                        </a:rPr>
                        <a:t>T</a:t>
                      </a:r>
                      <a:endParaRPr sz="1600" dirty="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F</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Start</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End</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61" name="Google Shape;3061;p56"/>
          <p:cNvSpPr txBox="1">
            <a:spLocks noGrp="1"/>
          </p:cNvSpPr>
          <p:nvPr>
            <p:ph type="title"/>
          </p:nvPr>
        </p:nvSpPr>
        <p:spPr>
          <a:xfrm>
            <a:off x="554947" y="775013"/>
            <a:ext cx="7704000" cy="579214"/>
          </a:xfrm>
          <a:prstGeom prst="rect">
            <a:avLst/>
          </a:prstGeom>
        </p:spPr>
        <p:txBody>
          <a:bodyPr spcFirstLastPara="1" vert="horz" wrap="square" lIns="91425" tIns="91425" rIns="91425" bIns="91425" rtlCol="0" anchor="ctr" anchorCtr="0">
            <a:noAutofit/>
          </a:bodyPr>
          <a:lstStyle/>
          <a:p>
            <a:pPr algn="ctr">
              <a:spcBef>
                <a:spcPts val="0"/>
              </a:spcBef>
            </a:pPr>
            <a:r>
              <a:rPr lang="en-US" sz="4000" b="1" i="1" dirty="0">
                <a:solidFill>
                  <a:srgbClr val="0070C0"/>
                </a:solidFill>
              </a:rPr>
              <a:t>Time Feasibility</a:t>
            </a:r>
            <a:endParaRPr sz="4000" b="1" i="1" dirty="0">
              <a:solidFill>
                <a:srgbClr val="0070C0"/>
              </a:solidFill>
            </a:endParaRPr>
          </a:p>
        </p:txBody>
      </p:sp>
      <p:grpSp>
        <p:nvGrpSpPr>
          <p:cNvPr id="3062" name="Google Shape;3062;p56"/>
          <p:cNvGrpSpPr/>
          <p:nvPr/>
        </p:nvGrpSpPr>
        <p:grpSpPr>
          <a:xfrm>
            <a:off x="5236193" y="3524854"/>
            <a:ext cx="289177" cy="224404"/>
            <a:chOff x="8171300" y="428452"/>
            <a:chExt cx="472898" cy="366973"/>
          </a:xfrm>
        </p:grpSpPr>
        <p:sp>
          <p:nvSpPr>
            <p:cNvPr id="3063" name="Google Shape;306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4" name="Google Shape;306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065" name="Google Shape;3065;p56"/>
          <p:cNvSpPr/>
          <p:nvPr/>
        </p:nvSpPr>
        <p:spPr>
          <a:xfrm>
            <a:off x="7451468" y="4675529"/>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rgbClr val="045A68"/>
          </a:solidFill>
          <a:ln>
            <a:noFill/>
          </a:ln>
        </p:spPr>
        <p:txBody>
          <a:bodyPr spcFirstLastPara="1" wrap="square" lIns="91425" tIns="91425" rIns="91425" bIns="91425" anchor="ctr" anchorCtr="0">
            <a:noAutofit/>
          </a:bodyPr>
          <a:lstStyle/>
          <a:p>
            <a:endParaRPr/>
          </a:p>
        </p:txBody>
      </p:sp>
      <p:grpSp>
        <p:nvGrpSpPr>
          <p:cNvPr id="3066" name="Google Shape;3066;p56"/>
          <p:cNvGrpSpPr/>
          <p:nvPr/>
        </p:nvGrpSpPr>
        <p:grpSpPr>
          <a:xfrm>
            <a:off x="3996899" y="3870324"/>
            <a:ext cx="347629" cy="320389"/>
            <a:chOff x="8128482" y="1118265"/>
            <a:chExt cx="534979" cy="493057"/>
          </a:xfrm>
        </p:grpSpPr>
        <p:sp>
          <p:nvSpPr>
            <p:cNvPr id="3067" name="Google Shape;3067;p56"/>
            <p:cNvSpPr/>
            <p:nvPr/>
          </p:nvSpPr>
          <p:spPr>
            <a:xfrm>
              <a:off x="8236650" y="1214703"/>
              <a:ext cx="303129" cy="292392"/>
            </a:xfrm>
            <a:custGeom>
              <a:avLst/>
              <a:gdLst/>
              <a:ahLst/>
              <a:cxnLst/>
              <a:rect l="l" t="t" r="r" b="b"/>
              <a:pathLst>
                <a:path w="9458" h="9123" extrusionOk="0">
                  <a:moveTo>
                    <a:pt x="4284" y="0"/>
                  </a:moveTo>
                  <a:cubicBezTo>
                    <a:pt x="4055" y="0"/>
                    <a:pt x="3828" y="138"/>
                    <a:pt x="3743" y="395"/>
                  </a:cubicBezTo>
                  <a:lnTo>
                    <a:pt x="3075" y="2517"/>
                  </a:lnTo>
                  <a:cubicBezTo>
                    <a:pt x="3008" y="2701"/>
                    <a:pt x="2874" y="2834"/>
                    <a:pt x="2690" y="2885"/>
                  </a:cubicBezTo>
                  <a:lnTo>
                    <a:pt x="552" y="3536"/>
                  </a:lnTo>
                  <a:cubicBezTo>
                    <a:pt x="100" y="3670"/>
                    <a:pt x="0" y="4271"/>
                    <a:pt x="384" y="4539"/>
                  </a:cubicBezTo>
                  <a:lnTo>
                    <a:pt x="2206" y="5842"/>
                  </a:lnTo>
                  <a:cubicBezTo>
                    <a:pt x="2356" y="5959"/>
                    <a:pt x="2440" y="6126"/>
                    <a:pt x="2440" y="6310"/>
                  </a:cubicBezTo>
                  <a:lnTo>
                    <a:pt x="2389" y="8549"/>
                  </a:lnTo>
                  <a:cubicBezTo>
                    <a:pt x="2389" y="8889"/>
                    <a:pt x="2672" y="9123"/>
                    <a:pt x="2967" y="9123"/>
                  </a:cubicBezTo>
                  <a:cubicBezTo>
                    <a:pt x="3078" y="9123"/>
                    <a:pt x="3191" y="9090"/>
                    <a:pt x="3292" y="9017"/>
                  </a:cubicBezTo>
                  <a:lnTo>
                    <a:pt x="5096" y="7697"/>
                  </a:lnTo>
                  <a:cubicBezTo>
                    <a:pt x="5195" y="7620"/>
                    <a:pt x="5315" y="7579"/>
                    <a:pt x="5434" y="7579"/>
                  </a:cubicBezTo>
                  <a:cubicBezTo>
                    <a:pt x="5496" y="7579"/>
                    <a:pt x="5557" y="7590"/>
                    <a:pt x="5614" y="7613"/>
                  </a:cubicBezTo>
                  <a:lnTo>
                    <a:pt x="7736" y="8348"/>
                  </a:lnTo>
                  <a:cubicBezTo>
                    <a:pt x="7798" y="8370"/>
                    <a:pt x="7859" y="8379"/>
                    <a:pt x="7919" y="8379"/>
                  </a:cubicBezTo>
                  <a:cubicBezTo>
                    <a:pt x="8282" y="8379"/>
                    <a:pt x="8584" y="8017"/>
                    <a:pt x="8455" y="7630"/>
                  </a:cubicBezTo>
                  <a:lnTo>
                    <a:pt x="7753" y="5508"/>
                  </a:lnTo>
                  <a:cubicBezTo>
                    <a:pt x="7686" y="5341"/>
                    <a:pt x="7720" y="5140"/>
                    <a:pt x="7836" y="4990"/>
                  </a:cubicBezTo>
                  <a:lnTo>
                    <a:pt x="9190" y="3202"/>
                  </a:lnTo>
                  <a:cubicBezTo>
                    <a:pt x="9457" y="2834"/>
                    <a:pt x="9190" y="2300"/>
                    <a:pt x="8722" y="2300"/>
                  </a:cubicBezTo>
                  <a:lnTo>
                    <a:pt x="6500" y="2316"/>
                  </a:lnTo>
                  <a:cubicBezTo>
                    <a:pt x="6299" y="2316"/>
                    <a:pt x="6132" y="2233"/>
                    <a:pt x="6032" y="2083"/>
                  </a:cubicBezTo>
                  <a:lnTo>
                    <a:pt x="4745" y="245"/>
                  </a:lnTo>
                  <a:cubicBezTo>
                    <a:pt x="4630" y="79"/>
                    <a:pt x="4456" y="0"/>
                    <a:pt x="428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8" name="Google Shape;3068;p56"/>
            <p:cNvSpPr/>
            <p:nvPr/>
          </p:nvSpPr>
          <p:spPr>
            <a:xfrm>
              <a:off x="8128482" y="1118265"/>
              <a:ext cx="534979" cy="493057"/>
            </a:xfrm>
            <a:custGeom>
              <a:avLst/>
              <a:gdLst/>
              <a:ahLst/>
              <a:cxnLst/>
              <a:rect l="l" t="t" r="r" b="b"/>
              <a:pathLst>
                <a:path w="16692" h="15384" extrusionOk="0">
                  <a:moveTo>
                    <a:pt x="7253" y="1"/>
                  </a:moveTo>
                  <a:cubicBezTo>
                    <a:pt x="6697" y="1"/>
                    <a:pt x="6143" y="67"/>
                    <a:pt x="5597" y="213"/>
                  </a:cubicBezTo>
                  <a:cubicBezTo>
                    <a:pt x="4612" y="463"/>
                    <a:pt x="3676" y="914"/>
                    <a:pt x="2857" y="1549"/>
                  </a:cubicBezTo>
                  <a:cubicBezTo>
                    <a:pt x="1855" y="2318"/>
                    <a:pt x="1086" y="3354"/>
                    <a:pt x="635" y="4523"/>
                  </a:cubicBezTo>
                  <a:cubicBezTo>
                    <a:pt x="134" y="5877"/>
                    <a:pt x="0" y="7347"/>
                    <a:pt x="251" y="8784"/>
                  </a:cubicBezTo>
                  <a:cubicBezTo>
                    <a:pt x="518" y="10371"/>
                    <a:pt x="1287" y="11825"/>
                    <a:pt x="2439" y="12961"/>
                  </a:cubicBezTo>
                  <a:cubicBezTo>
                    <a:pt x="3676" y="14164"/>
                    <a:pt x="5247" y="14966"/>
                    <a:pt x="6951" y="15250"/>
                  </a:cubicBezTo>
                  <a:cubicBezTo>
                    <a:pt x="7450" y="15340"/>
                    <a:pt x="7950" y="15383"/>
                    <a:pt x="8445" y="15383"/>
                  </a:cubicBezTo>
                  <a:cubicBezTo>
                    <a:pt x="11279" y="15383"/>
                    <a:pt x="13958" y="13954"/>
                    <a:pt x="15522" y="11508"/>
                  </a:cubicBezTo>
                  <a:cubicBezTo>
                    <a:pt x="15923" y="10889"/>
                    <a:pt x="16224" y="10204"/>
                    <a:pt x="16425" y="9486"/>
                  </a:cubicBezTo>
                  <a:cubicBezTo>
                    <a:pt x="16608" y="8801"/>
                    <a:pt x="16692" y="8099"/>
                    <a:pt x="16675" y="7397"/>
                  </a:cubicBezTo>
                  <a:cubicBezTo>
                    <a:pt x="16675" y="6144"/>
                    <a:pt x="16341" y="4908"/>
                    <a:pt x="15723" y="3822"/>
                  </a:cubicBezTo>
                  <a:cubicBezTo>
                    <a:pt x="15188" y="2919"/>
                    <a:pt x="14470" y="2168"/>
                    <a:pt x="13601" y="1616"/>
                  </a:cubicBezTo>
                  <a:cubicBezTo>
                    <a:pt x="12966" y="1182"/>
                    <a:pt x="12247" y="881"/>
                    <a:pt x="11496" y="714"/>
                  </a:cubicBezTo>
                  <a:cubicBezTo>
                    <a:pt x="11086" y="612"/>
                    <a:pt x="10664" y="560"/>
                    <a:pt x="10240" y="560"/>
                  </a:cubicBezTo>
                  <a:cubicBezTo>
                    <a:pt x="10180" y="560"/>
                    <a:pt x="10119" y="561"/>
                    <a:pt x="10059" y="564"/>
                  </a:cubicBezTo>
                  <a:cubicBezTo>
                    <a:pt x="9741" y="580"/>
                    <a:pt x="9557" y="630"/>
                    <a:pt x="9574" y="647"/>
                  </a:cubicBezTo>
                  <a:cubicBezTo>
                    <a:pt x="9574" y="731"/>
                    <a:pt x="10259" y="664"/>
                    <a:pt x="11412" y="1031"/>
                  </a:cubicBezTo>
                  <a:cubicBezTo>
                    <a:pt x="12097" y="1249"/>
                    <a:pt x="12749" y="1583"/>
                    <a:pt x="13333" y="2000"/>
                  </a:cubicBezTo>
                  <a:cubicBezTo>
                    <a:pt x="14102" y="2552"/>
                    <a:pt x="14737" y="3287"/>
                    <a:pt x="15188" y="4106"/>
                  </a:cubicBezTo>
                  <a:cubicBezTo>
                    <a:pt x="15739" y="5125"/>
                    <a:pt x="16007" y="6261"/>
                    <a:pt x="15973" y="7397"/>
                  </a:cubicBezTo>
                  <a:cubicBezTo>
                    <a:pt x="15973" y="8032"/>
                    <a:pt x="15873" y="8667"/>
                    <a:pt x="15706" y="9269"/>
                  </a:cubicBezTo>
                  <a:cubicBezTo>
                    <a:pt x="15506" y="9920"/>
                    <a:pt x="15222" y="10522"/>
                    <a:pt x="14871" y="11090"/>
                  </a:cubicBezTo>
                  <a:cubicBezTo>
                    <a:pt x="13420" y="13265"/>
                    <a:pt x="11002" y="14533"/>
                    <a:pt x="8450" y="14533"/>
                  </a:cubicBezTo>
                  <a:cubicBezTo>
                    <a:pt x="8003" y="14533"/>
                    <a:pt x="7552" y="14495"/>
                    <a:pt x="7101" y="14415"/>
                  </a:cubicBezTo>
                  <a:cubicBezTo>
                    <a:pt x="5564" y="14148"/>
                    <a:pt x="4144" y="13446"/>
                    <a:pt x="3024" y="12376"/>
                  </a:cubicBezTo>
                  <a:cubicBezTo>
                    <a:pt x="1988" y="11357"/>
                    <a:pt x="1287" y="10054"/>
                    <a:pt x="1019" y="8634"/>
                  </a:cubicBezTo>
                  <a:cubicBezTo>
                    <a:pt x="769" y="7347"/>
                    <a:pt x="869" y="6010"/>
                    <a:pt x="1303" y="4774"/>
                  </a:cubicBezTo>
                  <a:cubicBezTo>
                    <a:pt x="1504" y="4223"/>
                    <a:pt x="1771" y="3688"/>
                    <a:pt x="2122" y="3203"/>
                  </a:cubicBezTo>
                  <a:cubicBezTo>
                    <a:pt x="2439" y="2769"/>
                    <a:pt x="2824" y="2368"/>
                    <a:pt x="3241" y="2017"/>
                  </a:cubicBezTo>
                  <a:cubicBezTo>
                    <a:pt x="3977" y="1399"/>
                    <a:pt x="4812" y="948"/>
                    <a:pt x="5731" y="664"/>
                  </a:cubicBezTo>
                  <a:cubicBezTo>
                    <a:pt x="6416" y="463"/>
                    <a:pt x="7151" y="346"/>
                    <a:pt x="7870" y="346"/>
                  </a:cubicBezTo>
                  <a:cubicBezTo>
                    <a:pt x="8911" y="361"/>
                    <a:pt x="9539" y="563"/>
                    <a:pt x="9700" y="563"/>
                  </a:cubicBezTo>
                  <a:cubicBezTo>
                    <a:pt x="9725" y="563"/>
                    <a:pt x="9739" y="558"/>
                    <a:pt x="9741" y="547"/>
                  </a:cubicBezTo>
                  <a:cubicBezTo>
                    <a:pt x="9758" y="530"/>
                    <a:pt x="9591" y="447"/>
                    <a:pt x="9290" y="313"/>
                  </a:cubicBezTo>
                  <a:cubicBezTo>
                    <a:pt x="9140" y="263"/>
                    <a:pt x="8939" y="213"/>
                    <a:pt x="8705" y="146"/>
                  </a:cubicBezTo>
                  <a:cubicBezTo>
                    <a:pt x="8588" y="112"/>
                    <a:pt x="8471" y="96"/>
                    <a:pt x="8321" y="79"/>
                  </a:cubicBezTo>
                  <a:cubicBezTo>
                    <a:pt x="8187" y="46"/>
                    <a:pt x="8037" y="29"/>
                    <a:pt x="7886" y="29"/>
                  </a:cubicBezTo>
                  <a:cubicBezTo>
                    <a:pt x="7675" y="10"/>
                    <a:pt x="7464" y="1"/>
                    <a:pt x="7253"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069" name="Google Shape;3069;p56"/>
          <p:cNvGrpSpPr/>
          <p:nvPr/>
        </p:nvGrpSpPr>
        <p:grpSpPr>
          <a:xfrm>
            <a:off x="1248446" y="2336208"/>
            <a:ext cx="1048548" cy="3200898"/>
            <a:chOff x="1207540" y="1469757"/>
            <a:chExt cx="1048548" cy="3200898"/>
          </a:xfrm>
        </p:grpSpPr>
        <p:sp>
          <p:nvSpPr>
            <p:cNvPr id="3070" name="Google Shape;3070;p56"/>
            <p:cNvSpPr/>
            <p:nvPr/>
          </p:nvSpPr>
          <p:spPr>
            <a:xfrm>
              <a:off x="1294813" y="2636794"/>
              <a:ext cx="486295" cy="1962678"/>
            </a:xfrm>
            <a:custGeom>
              <a:avLst/>
              <a:gdLst/>
              <a:ahLst/>
              <a:cxnLst/>
              <a:rect l="l" t="t" r="r" b="b"/>
              <a:pathLst>
                <a:path w="15173" h="61238" extrusionOk="0">
                  <a:moveTo>
                    <a:pt x="13284" y="1"/>
                  </a:moveTo>
                  <a:lnTo>
                    <a:pt x="3409" y="251"/>
                  </a:lnTo>
                  <a:cubicBezTo>
                    <a:pt x="3409" y="251"/>
                    <a:pt x="3408" y="251"/>
                    <a:pt x="3408" y="251"/>
                  </a:cubicBezTo>
                  <a:cubicBezTo>
                    <a:pt x="3236" y="251"/>
                    <a:pt x="118" y="4844"/>
                    <a:pt x="18" y="8789"/>
                  </a:cubicBezTo>
                  <a:cubicBezTo>
                    <a:pt x="1" y="9190"/>
                    <a:pt x="18" y="9575"/>
                    <a:pt x="51" y="9959"/>
                  </a:cubicBezTo>
                  <a:cubicBezTo>
                    <a:pt x="185" y="11346"/>
                    <a:pt x="519" y="12716"/>
                    <a:pt x="1037" y="14003"/>
                  </a:cubicBezTo>
                  <a:cubicBezTo>
                    <a:pt x="3694" y="20703"/>
                    <a:pt x="6434" y="28656"/>
                    <a:pt x="6484" y="30477"/>
                  </a:cubicBezTo>
                  <a:cubicBezTo>
                    <a:pt x="6618" y="36058"/>
                    <a:pt x="9040" y="61104"/>
                    <a:pt x="9040" y="61104"/>
                  </a:cubicBezTo>
                  <a:lnTo>
                    <a:pt x="14320" y="61238"/>
                  </a:lnTo>
                  <a:lnTo>
                    <a:pt x="15172" y="30477"/>
                  </a:lnTo>
                  <a:lnTo>
                    <a:pt x="13284"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71" name="Google Shape;3071;p56"/>
            <p:cNvSpPr/>
            <p:nvPr/>
          </p:nvSpPr>
          <p:spPr>
            <a:xfrm>
              <a:off x="1728577" y="2771756"/>
              <a:ext cx="229254" cy="1824510"/>
            </a:xfrm>
            <a:custGeom>
              <a:avLst/>
              <a:gdLst/>
              <a:ahLst/>
              <a:cxnLst/>
              <a:rect l="l" t="t" r="r" b="b"/>
              <a:pathLst>
                <a:path w="7153" h="56927" extrusionOk="0">
                  <a:moveTo>
                    <a:pt x="1" y="0"/>
                  </a:moveTo>
                  <a:lnTo>
                    <a:pt x="803" y="56926"/>
                  </a:lnTo>
                  <a:cubicBezTo>
                    <a:pt x="803" y="56926"/>
                    <a:pt x="6250" y="38263"/>
                    <a:pt x="6701" y="30744"/>
                  </a:cubicBezTo>
                  <a:cubicBezTo>
                    <a:pt x="7152" y="23242"/>
                    <a:pt x="1" y="1"/>
                    <a:pt x="1"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2" name="Google Shape;3072;p56"/>
            <p:cNvSpPr/>
            <p:nvPr/>
          </p:nvSpPr>
          <p:spPr>
            <a:xfrm>
              <a:off x="1207540" y="2645896"/>
              <a:ext cx="892721" cy="1011851"/>
            </a:xfrm>
            <a:custGeom>
              <a:avLst/>
              <a:gdLst/>
              <a:ahLst/>
              <a:cxnLst/>
              <a:rect l="l" t="t" r="r" b="b"/>
              <a:pathLst>
                <a:path w="27854" h="31571" extrusionOk="0">
                  <a:moveTo>
                    <a:pt x="3994" y="1"/>
                  </a:moveTo>
                  <a:cubicBezTo>
                    <a:pt x="3994" y="1"/>
                    <a:pt x="0" y="5147"/>
                    <a:pt x="2791" y="13217"/>
                  </a:cubicBezTo>
                  <a:cubicBezTo>
                    <a:pt x="5548" y="21237"/>
                    <a:pt x="3576" y="31029"/>
                    <a:pt x="3576" y="31029"/>
                  </a:cubicBezTo>
                  <a:cubicBezTo>
                    <a:pt x="3576" y="31029"/>
                    <a:pt x="5939" y="29259"/>
                    <a:pt x="8171" y="29259"/>
                  </a:cubicBezTo>
                  <a:cubicBezTo>
                    <a:pt x="8665" y="29259"/>
                    <a:pt x="9153" y="29346"/>
                    <a:pt x="9608" y="29558"/>
                  </a:cubicBezTo>
                  <a:cubicBezTo>
                    <a:pt x="11613" y="30502"/>
                    <a:pt x="13144" y="31570"/>
                    <a:pt x="15117" y="31570"/>
                  </a:cubicBezTo>
                  <a:cubicBezTo>
                    <a:pt x="15939" y="31570"/>
                    <a:pt x="16837" y="31385"/>
                    <a:pt x="17879" y="30928"/>
                  </a:cubicBezTo>
                  <a:cubicBezTo>
                    <a:pt x="19768" y="30104"/>
                    <a:pt x="21463" y="29465"/>
                    <a:pt x="23120" y="29465"/>
                  </a:cubicBezTo>
                  <a:cubicBezTo>
                    <a:pt x="24688" y="29465"/>
                    <a:pt x="26221" y="30036"/>
                    <a:pt x="27854" y="31563"/>
                  </a:cubicBezTo>
                  <a:lnTo>
                    <a:pt x="22641" y="13401"/>
                  </a:lnTo>
                  <a:lnTo>
                    <a:pt x="19633" y="1839"/>
                  </a:lnTo>
                  <a:lnTo>
                    <a:pt x="399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3" name="Google Shape;3073;p56"/>
            <p:cNvSpPr/>
            <p:nvPr/>
          </p:nvSpPr>
          <p:spPr>
            <a:xfrm>
              <a:off x="1713610" y="2193927"/>
              <a:ext cx="291335" cy="482192"/>
            </a:xfrm>
            <a:custGeom>
              <a:avLst/>
              <a:gdLst/>
              <a:ahLst/>
              <a:cxnLst/>
              <a:rect l="l" t="t" r="r" b="b"/>
              <a:pathLst>
                <a:path w="9090" h="15045" extrusionOk="0">
                  <a:moveTo>
                    <a:pt x="6650" y="1"/>
                  </a:moveTo>
                  <a:lnTo>
                    <a:pt x="201" y="2156"/>
                  </a:lnTo>
                  <a:cubicBezTo>
                    <a:pt x="201" y="2156"/>
                    <a:pt x="0" y="3376"/>
                    <a:pt x="3893" y="11162"/>
                  </a:cubicBezTo>
                  <a:cubicBezTo>
                    <a:pt x="3893" y="11162"/>
                    <a:pt x="6082" y="15045"/>
                    <a:pt x="8850" y="15045"/>
                  </a:cubicBezTo>
                  <a:cubicBezTo>
                    <a:pt x="8913" y="15045"/>
                    <a:pt x="8976" y="15043"/>
                    <a:pt x="9039" y="15039"/>
                  </a:cubicBezTo>
                  <a:lnTo>
                    <a:pt x="9089" y="8104"/>
                  </a:lnTo>
                  <a:cubicBezTo>
                    <a:pt x="8221" y="8021"/>
                    <a:pt x="6650" y="1"/>
                    <a:pt x="665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4" name="Google Shape;3074;p56"/>
            <p:cNvSpPr/>
            <p:nvPr/>
          </p:nvSpPr>
          <p:spPr>
            <a:xfrm>
              <a:off x="1246097" y="1934706"/>
              <a:ext cx="756700" cy="820480"/>
            </a:xfrm>
            <a:custGeom>
              <a:avLst/>
              <a:gdLst/>
              <a:ahLst/>
              <a:cxnLst/>
              <a:rect l="l" t="t" r="r" b="b"/>
              <a:pathLst>
                <a:path w="23610" h="25600" extrusionOk="0">
                  <a:moveTo>
                    <a:pt x="7842" y="0"/>
                  </a:moveTo>
                  <a:cubicBezTo>
                    <a:pt x="3990" y="0"/>
                    <a:pt x="720" y="2936"/>
                    <a:pt x="368" y="6819"/>
                  </a:cubicBezTo>
                  <a:cubicBezTo>
                    <a:pt x="351" y="6886"/>
                    <a:pt x="351" y="6953"/>
                    <a:pt x="351" y="7003"/>
                  </a:cubicBezTo>
                  <a:cubicBezTo>
                    <a:pt x="0" y="11380"/>
                    <a:pt x="1571" y="14472"/>
                    <a:pt x="1571" y="14472"/>
                  </a:cubicBezTo>
                  <a:lnTo>
                    <a:pt x="3843" y="13302"/>
                  </a:lnTo>
                  <a:lnTo>
                    <a:pt x="4010" y="14020"/>
                  </a:lnTo>
                  <a:cubicBezTo>
                    <a:pt x="4545" y="16176"/>
                    <a:pt x="4846" y="18699"/>
                    <a:pt x="3543" y="20487"/>
                  </a:cubicBezTo>
                  <a:lnTo>
                    <a:pt x="2189" y="22425"/>
                  </a:lnTo>
                  <a:lnTo>
                    <a:pt x="18915" y="25599"/>
                  </a:lnTo>
                  <a:lnTo>
                    <a:pt x="18346" y="14839"/>
                  </a:lnTo>
                  <a:lnTo>
                    <a:pt x="18363" y="14254"/>
                  </a:lnTo>
                  <a:lnTo>
                    <a:pt x="23610" y="11631"/>
                  </a:lnTo>
                  <a:lnTo>
                    <a:pt x="21705" y="6284"/>
                  </a:lnTo>
                  <a:cubicBezTo>
                    <a:pt x="21655" y="6167"/>
                    <a:pt x="21621" y="6050"/>
                    <a:pt x="21571" y="5933"/>
                  </a:cubicBezTo>
                  <a:lnTo>
                    <a:pt x="21554" y="5883"/>
                  </a:lnTo>
                  <a:cubicBezTo>
                    <a:pt x="19600" y="768"/>
                    <a:pt x="15707" y="410"/>
                    <a:pt x="14654" y="410"/>
                  </a:cubicBezTo>
                  <a:cubicBezTo>
                    <a:pt x="14483" y="410"/>
                    <a:pt x="14387" y="420"/>
                    <a:pt x="14387" y="420"/>
                  </a:cubicBezTo>
                  <a:lnTo>
                    <a:pt x="8371" y="19"/>
                  </a:lnTo>
                  <a:cubicBezTo>
                    <a:pt x="8194" y="6"/>
                    <a:pt x="8017" y="0"/>
                    <a:pt x="784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75" name="Google Shape;3075;p56"/>
            <p:cNvSpPr/>
            <p:nvPr/>
          </p:nvSpPr>
          <p:spPr>
            <a:xfrm>
              <a:off x="1450127" y="2146813"/>
              <a:ext cx="170859" cy="341172"/>
            </a:xfrm>
            <a:custGeom>
              <a:avLst/>
              <a:gdLst/>
              <a:ahLst/>
              <a:cxnLst/>
              <a:rect l="l" t="t" r="r" b="b"/>
              <a:pathLst>
                <a:path w="5331" h="10645" extrusionOk="0">
                  <a:moveTo>
                    <a:pt x="0" y="0"/>
                  </a:moveTo>
                  <a:cubicBezTo>
                    <a:pt x="919" y="3493"/>
                    <a:pt x="2624" y="6968"/>
                    <a:pt x="4345" y="10143"/>
                  </a:cubicBezTo>
                  <a:cubicBezTo>
                    <a:pt x="4475" y="10378"/>
                    <a:pt x="4719" y="10644"/>
                    <a:pt x="4947" y="10644"/>
                  </a:cubicBezTo>
                  <a:cubicBezTo>
                    <a:pt x="5010" y="10644"/>
                    <a:pt x="5072" y="10624"/>
                    <a:pt x="5130" y="10577"/>
                  </a:cubicBezTo>
                  <a:cubicBezTo>
                    <a:pt x="5330" y="10393"/>
                    <a:pt x="5230" y="10076"/>
                    <a:pt x="5113" y="9842"/>
                  </a:cubicBez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076" name="Google Shape;3076;p56"/>
            <p:cNvSpPr/>
            <p:nvPr/>
          </p:nvSpPr>
          <p:spPr>
            <a:xfrm>
              <a:off x="1820689" y="2207868"/>
              <a:ext cx="38075" cy="182108"/>
            </a:xfrm>
            <a:custGeom>
              <a:avLst/>
              <a:gdLst/>
              <a:ahLst/>
              <a:cxnLst/>
              <a:rect l="l" t="t" r="r" b="b"/>
              <a:pathLst>
                <a:path w="1188" h="5682" extrusionOk="0">
                  <a:moveTo>
                    <a:pt x="1" y="0"/>
                  </a:moveTo>
                  <a:cubicBezTo>
                    <a:pt x="51" y="284"/>
                    <a:pt x="118" y="568"/>
                    <a:pt x="218" y="852"/>
                  </a:cubicBezTo>
                  <a:lnTo>
                    <a:pt x="853" y="2874"/>
                  </a:lnTo>
                  <a:cubicBezTo>
                    <a:pt x="1087" y="3526"/>
                    <a:pt x="1037" y="4244"/>
                    <a:pt x="736" y="4879"/>
                  </a:cubicBezTo>
                  <a:cubicBezTo>
                    <a:pt x="602" y="5146"/>
                    <a:pt x="485" y="5414"/>
                    <a:pt x="385" y="5681"/>
                  </a:cubicBezTo>
                  <a:cubicBezTo>
                    <a:pt x="586" y="5447"/>
                    <a:pt x="736" y="5197"/>
                    <a:pt x="853" y="4929"/>
                  </a:cubicBezTo>
                  <a:cubicBezTo>
                    <a:pt x="1003" y="4645"/>
                    <a:pt x="1103" y="4328"/>
                    <a:pt x="1154" y="4010"/>
                  </a:cubicBezTo>
                  <a:cubicBezTo>
                    <a:pt x="1187" y="3609"/>
                    <a:pt x="1154" y="3208"/>
                    <a:pt x="1020" y="2824"/>
                  </a:cubicBezTo>
                  <a:cubicBezTo>
                    <a:pt x="786" y="2022"/>
                    <a:pt x="519" y="1320"/>
                    <a:pt x="335" y="802"/>
                  </a:cubicBezTo>
                  <a:cubicBezTo>
                    <a:pt x="251" y="535"/>
                    <a:pt x="151" y="251"/>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7" name="Google Shape;3077;p56"/>
            <p:cNvSpPr/>
            <p:nvPr/>
          </p:nvSpPr>
          <p:spPr>
            <a:xfrm>
              <a:off x="1557238" y="1637539"/>
              <a:ext cx="329346" cy="342230"/>
            </a:xfrm>
            <a:custGeom>
              <a:avLst/>
              <a:gdLst/>
              <a:ahLst/>
              <a:cxnLst/>
              <a:rect l="l" t="t" r="r" b="b"/>
              <a:pathLst>
                <a:path w="10276" h="10678" extrusionOk="0">
                  <a:moveTo>
                    <a:pt x="6851" y="1"/>
                  </a:moveTo>
                  <a:lnTo>
                    <a:pt x="0" y="7352"/>
                  </a:lnTo>
                  <a:cubicBezTo>
                    <a:pt x="435" y="8372"/>
                    <a:pt x="1120" y="9257"/>
                    <a:pt x="1988" y="9926"/>
                  </a:cubicBezTo>
                  <a:cubicBezTo>
                    <a:pt x="2639" y="10392"/>
                    <a:pt x="3442" y="10678"/>
                    <a:pt x="4240" y="10678"/>
                  </a:cubicBezTo>
                  <a:cubicBezTo>
                    <a:pt x="4529" y="10678"/>
                    <a:pt x="4817" y="10640"/>
                    <a:pt x="5096" y="10560"/>
                  </a:cubicBezTo>
                  <a:cubicBezTo>
                    <a:pt x="6149" y="10260"/>
                    <a:pt x="7018" y="9291"/>
                    <a:pt x="7051" y="8205"/>
                  </a:cubicBezTo>
                  <a:cubicBezTo>
                    <a:pt x="7335" y="8533"/>
                    <a:pt x="7742" y="8701"/>
                    <a:pt x="8149" y="8701"/>
                  </a:cubicBezTo>
                  <a:cubicBezTo>
                    <a:pt x="8508" y="8701"/>
                    <a:pt x="8866" y="8571"/>
                    <a:pt x="9140" y="8305"/>
                  </a:cubicBezTo>
                  <a:cubicBezTo>
                    <a:pt x="9741" y="7720"/>
                    <a:pt x="9741" y="6768"/>
                    <a:pt x="9140" y="6200"/>
                  </a:cubicBezTo>
                  <a:cubicBezTo>
                    <a:pt x="9658" y="5932"/>
                    <a:pt x="10242" y="5565"/>
                    <a:pt x="10276" y="4980"/>
                  </a:cubicBezTo>
                  <a:cubicBezTo>
                    <a:pt x="10259" y="4596"/>
                    <a:pt x="10059" y="4245"/>
                    <a:pt x="9758" y="4027"/>
                  </a:cubicBezTo>
                  <a:cubicBezTo>
                    <a:pt x="9440" y="3827"/>
                    <a:pt x="9123" y="3626"/>
                    <a:pt x="8789" y="3459"/>
                  </a:cubicBezTo>
                  <a:cubicBezTo>
                    <a:pt x="7586" y="2724"/>
                    <a:pt x="6851" y="1404"/>
                    <a:pt x="68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8" name="Google Shape;3078;p56"/>
            <p:cNvSpPr/>
            <p:nvPr/>
          </p:nvSpPr>
          <p:spPr>
            <a:xfrm>
              <a:off x="1770371" y="1607027"/>
              <a:ext cx="99611" cy="134097"/>
            </a:xfrm>
            <a:custGeom>
              <a:avLst/>
              <a:gdLst/>
              <a:ahLst/>
              <a:cxnLst/>
              <a:rect l="l" t="t" r="r" b="b"/>
              <a:pathLst>
                <a:path w="3108" h="4184" extrusionOk="0">
                  <a:moveTo>
                    <a:pt x="50" y="0"/>
                  </a:moveTo>
                  <a:cubicBezTo>
                    <a:pt x="0" y="318"/>
                    <a:pt x="0" y="635"/>
                    <a:pt x="67" y="953"/>
                  </a:cubicBezTo>
                  <a:cubicBezTo>
                    <a:pt x="151" y="1721"/>
                    <a:pt x="401" y="2456"/>
                    <a:pt x="802" y="3125"/>
                  </a:cubicBezTo>
                  <a:cubicBezTo>
                    <a:pt x="1003" y="3509"/>
                    <a:pt x="1303" y="3843"/>
                    <a:pt x="1688" y="4060"/>
                  </a:cubicBezTo>
                  <a:cubicBezTo>
                    <a:pt x="1851" y="4142"/>
                    <a:pt x="2030" y="4184"/>
                    <a:pt x="2207" y="4184"/>
                  </a:cubicBezTo>
                  <a:cubicBezTo>
                    <a:pt x="2393" y="4184"/>
                    <a:pt x="2578" y="4138"/>
                    <a:pt x="2740" y="4044"/>
                  </a:cubicBezTo>
                  <a:cubicBezTo>
                    <a:pt x="2958" y="3910"/>
                    <a:pt x="3091" y="3676"/>
                    <a:pt x="3091" y="3426"/>
                  </a:cubicBezTo>
                  <a:cubicBezTo>
                    <a:pt x="3108" y="3258"/>
                    <a:pt x="3041" y="3175"/>
                    <a:pt x="3024" y="3175"/>
                  </a:cubicBezTo>
                  <a:cubicBezTo>
                    <a:pt x="3008" y="3175"/>
                    <a:pt x="3041" y="3258"/>
                    <a:pt x="3024" y="3426"/>
                  </a:cubicBezTo>
                  <a:cubicBezTo>
                    <a:pt x="2991" y="3626"/>
                    <a:pt x="2857" y="3827"/>
                    <a:pt x="2673" y="3927"/>
                  </a:cubicBezTo>
                  <a:cubicBezTo>
                    <a:pt x="2543" y="3996"/>
                    <a:pt x="2398" y="4030"/>
                    <a:pt x="2252" y="4030"/>
                  </a:cubicBezTo>
                  <a:cubicBezTo>
                    <a:pt x="2080" y="4030"/>
                    <a:pt x="1908" y="3984"/>
                    <a:pt x="1755" y="3893"/>
                  </a:cubicBezTo>
                  <a:cubicBezTo>
                    <a:pt x="1420" y="3693"/>
                    <a:pt x="1136" y="3392"/>
                    <a:pt x="953" y="3025"/>
                  </a:cubicBezTo>
                  <a:cubicBezTo>
                    <a:pt x="585" y="2390"/>
                    <a:pt x="318" y="1671"/>
                    <a:pt x="184" y="936"/>
                  </a:cubicBezTo>
                  <a:cubicBezTo>
                    <a:pt x="84" y="368"/>
                    <a:pt x="84" y="0"/>
                    <a:pt x="5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9" name="Google Shape;3079;p56"/>
            <p:cNvSpPr/>
            <p:nvPr/>
          </p:nvSpPr>
          <p:spPr>
            <a:xfrm>
              <a:off x="1507945" y="1514915"/>
              <a:ext cx="264060" cy="521614"/>
            </a:xfrm>
            <a:custGeom>
              <a:avLst/>
              <a:gdLst/>
              <a:ahLst/>
              <a:cxnLst/>
              <a:rect l="l" t="t" r="r" b="b"/>
              <a:pathLst>
                <a:path w="8239" h="16275" extrusionOk="0">
                  <a:moveTo>
                    <a:pt x="4245" y="0"/>
                  </a:moveTo>
                  <a:lnTo>
                    <a:pt x="1" y="3208"/>
                  </a:lnTo>
                  <a:lnTo>
                    <a:pt x="435" y="13768"/>
                  </a:lnTo>
                  <a:cubicBezTo>
                    <a:pt x="502" y="15155"/>
                    <a:pt x="1655" y="16258"/>
                    <a:pt x="3042" y="16275"/>
                  </a:cubicBezTo>
                  <a:cubicBezTo>
                    <a:pt x="3053" y="16275"/>
                    <a:pt x="3063" y="16275"/>
                    <a:pt x="3074" y="16275"/>
                  </a:cubicBezTo>
                  <a:cubicBezTo>
                    <a:pt x="4463" y="16275"/>
                    <a:pt x="5616" y="15195"/>
                    <a:pt x="5699" y="13802"/>
                  </a:cubicBezTo>
                  <a:cubicBezTo>
                    <a:pt x="5765" y="12482"/>
                    <a:pt x="5866" y="11162"/>
                    <a:pt x="5866" y="11162"/>
                  </a:cubicBezTo>
                  <a:cubicBezTo>
                    <a:pt x="5866" y="11162"/>
                    <a:pt x="7988" y="10928"/>
                    <a:pt x="8105" y="8839"/>
                  </a:cubicBezTo>
                  <a:cubicBezTo>
                    <a:pt x="8238" y="6734"/>
                    <a:pt x="8105" y="1889"/>
                    <a:pt x="8105" y="1889"/>
                  </a:cubicBezTo>
                  <a:lnTo>
                    <a:pt x="4245"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80" name="Google Shape;3080;p56"/>
            <p:cNvSpPr/>
            <p:nvPr/>
          </p:nvSpPr>
          <p:spPr>
            <a:xfrm>
              <a:off x="1734475" y="1679845"/>
              <a:ext cx="19839" cy="17531"/>
            </a:xfrm>
            <a:custGeom>
              <a:avLst/>
              <a:gdLst/>
              <a:ahLst/>
              <a:cxnLst/>
              <a:rect l="l" t="t" r="r" b="b"/>
              <a:pathLst>
                <a:path w="619" h="547" extrusionOk="0">
                  <a:moveTo>
                    <a:pt x="352" y="1"/>
                  </a:moveTo>
                  <a:cubicBezTo>
                    <a:pt x="118" y="1"/>
                    <a:pt x="1" y="285"/>
                    <a:pt x="168" y="469"/>
                  </a:cubicBezTo>
                  <a:cubicBezTo>
                    <a:pt x="221" y="522"/>
                    <a:pt x="287" y="547"/>
                    <a:pt x="352" y="547"/>
                  </a:cubicBezTo>
                  <a:cubicBezTo>
                    <a:pt x="488" y="547"/>
                    <a:pt x="619" y="438"/>
                    <a:pt x="619" y="268"/>
                  </a:cubicBezTo>
                  <a:cubicBezTo>
                    <a:pt x="619" y="118"/>
                    <a:pt x="502" y="1"/>
                    <a:pt x="3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1" name="Google Shape;3081;p56"/>
            <p:cNvSpPr/>
            <p:nvPr/>
          </p:nvSpPr>
          <p:spPr>
            <a:xfrm>
              <a:off x="1728065" y="1668691"/>
              <a:ext cx="35351" cy="10801"/>
            </a:xfrm>
            <a:custGeom>
              <a:avLst/>
              <a:gdLst/>
              <a:ahLst/>
              <a:cxnLst/>
              <a:rect l="l" t="t" r="r" b="b"/>
              <a:pathLst>
                <a:path w="1103" h="337" extrusionOk="0">
                  <a:moveTo>
                    <a:pt x="531" y="1"/>
                  </a:moveTo>
                  <a:cubicBezTo>
                    <a:pt x="394" y="1"/>
                    <a:pt x="255" y="39"/>
                    <a:pt x="134" y="115"/>
                  </a:cubicBezTo>
                  <a:cubicBezTo>
                    <a:pt x="50" y="182"/>
                    <a:pt x="0" y="248"/>
                    <a:pt x="17" y="265"/>
                  </a:cubicBezTo>
                  <a:cubicBezTo>
                    <a:pt x="21" y="269"/>
                    <a:pt x="27" y="271"/>
                    <a:pt x="35" y="271"/>
                  </a:cubicBezTo>
                  <a:cubicBezTo>
                    <a:pt x="96" y="271"/>
                    <a:pt x="275" y="180"/>
                    <a:pt x="516" y="180"/>
                  </a:cubicBezTo>
                  <a:cubicBezTo>
                    <a:pt x="533" y="180"/>
                    <a:pt x="550" y="181"/>
                    <a:pt x="568" y="182"/>
                  </a:cubicBezTo>
                  <a:cubicBezTo>
                    <a:pt x="827" y="197"/>
                    <a:pt x="1016" y="336"/>
                    <a:pt x="1073" y="336"/>
                  </a:cubicBezTo>
                  <a:cubicBezTo>
                    <a:pt x="1079" y="336"/>
                    <a:pt x="1083" y="335"/>
                    <a:pt x="1086" y="332"/>
                  </a:cubicBezTo>
                  <a:cubicBezTo>
                    <a:pt x="1103" y="315"/>
                    <a:pt x="1069" y="248"/>
                    <a:pt x="986" y="165"/>
                  </a:cubicBezTo>
                  <a:cubicBezTo>
                    <a:pt x="858" y="56"/>
                    <a:pt x="696" y="1"/>
                    <a:pt x="53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2" name="Google Shape;3082;p56"/>
            <p:cNvSpPr/>
            <p:nvPr/>
          </p:nvSpPr>
          <p:spPr>
            <a:xfrm>
              <a:off x="1634350" y="1679845"/>
              <a:ext cx="20384" cy="17531"/>
            </a:xfrm>
            <a:custGeom>
              <a:avLst/>
              <a:gdLst/>
              <a:ahLst/>
              <a:cxnLst/>
              <a:rect l="l" t="t" r="r" b="b"/>
              <a:pathLst>
                <a:path w="636" h="547" extrusionOk="0">
                  <a:moveTo>
                    <a:pt x="368" y="1"/>
                  </a:moveTo>
                  <a:cubicBezTo>
                    <a:pt x="117" y="1"/>
                    <a:pt x="0" y="285"/>
                    <a:pt x="167" y="469"/>
                  </a:cubicBezTo>
                  <a:cubicBezTo>
                    <a:pt x="221" y="522"/>
                    <a:pt x="288" y="547"/>
                    <a:pt x="355" y="547"/>
                  </a:cubicBezTo>
                  <a:cubicBezTo>
                    <a:pt x="497" y="547"/>
                    <a:pt x="635" y="438"/>
                    <a:pt x="635" y="268"/>
                  </a:cubicBezTo>
                  <a:cubicBezTo>
                    <a:pt x="635" y="118"/>
                    <a:pt x="501"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3" name="Google Shape;3083;p56"/>
            <p:cNvSpPr/>
            <p:nvPr/>
          </p:nvSpPr>
          <p:spPr>
            <a:xfrm>
              <a:off x="1625248" y="1668691"/>
              <a:ext cx="35351" cy="10801"/>
            </a:xfrm>
            <a:custGeom>
              <a:avLst/>
              <a:gdLst/>
              <a:ahLst/>
              <a:cxnLst/>
              <a:rect l="l" t="t" r="r" b="b"/>
              <a:pathLst>
                <a:path w="1103" h="337" extrusionOk="0">
                  <a:moveTo>
                    <a:pt x="526" y="1"/>
                  </a:moveTo>
                  <a:cubicBezTo>
                    <a:pt x="391" y="1"/>
                    <a:pt x="255" y="39"/>
                    <a:pt x="134" y="115"/>
                  </a:cubicBezTo>
                  <a:cubicBezTo>
                    <a:pt x="50" y="182"/>
                    <a:pt x="0" y="248"/>
                    <a:pt x="17" y="265"/>
                  </a:cubicBezTo>
                  <a:cubicBezTo>
                    <a:pt x="21" y="269"/>
                    <a:pt x="27" y="271"/>
                    <a:pt x="35" y="271"/>
                  </a:cubicBezTo>
                  <a:cubicBezTo>
                    <a:pt x="95" y="271"/>
                    <a:pt x="273" y="180"/>
                    <a:pt x="502" y="180"/>
                  </a:cubicBezTo>
                  <a:cubicBezTo>
                    <a:pt x="518" y="180"/>
                    <a:pt x="535" y="181"/>
                    <a:pt x="551" y="182"/>
                  </a:cubicBezTo>
                  <a:cubicBezTo>
                    <a:pt x="825" y="197"/>
                    <a:pt x="1016" y="336"/>
                    <a:pt x="1073" y="336"/>
                  </a:cubicBezTo>
                  <a:cubicBezTo>
                    <a:pt x="1079" y="336"/>
                    <a:pt x="1083" y="335"/>
                    <a:pt x="1086" y="332"/>
                  </a:cubicBezTo>
                  <a:cubicBezTo>
                    <a:pt x="1103" y="315"/>
                    <a:pt x="1069" y="248"/>
                    <a:pt x="986" y="165"/>
                  </a:cubicBezTo>
                  <a:cubicBezTo>
                    <a:pt x="849" y="56"/>
                    <a:pt x="688" y="1"/>
                    <a:pt x="52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4" name="Google Shape;3084;p56"/>
            <p:cNvSpPr/>
            <p:nvPr/>
          </p:nvSpPr>
          <p:spPr>
            <a:xfrm>
              <a:off x="1691624" y="1676640"/>
              <a:ext cx="25736" cy="81247"/>
            </a:xfrm>
            <a:custGeom>
              <a:avLst/>
              <a:gdLst/>
              <a:ahLst/>
              <a:cxnLst/>
              <a:rect l="l" t="t" r="r" b="b"/>
              <a:pathLst>
                <a:path w="803" h="2535" extrusionOk="0">
                  <a:moveTo>
                    <a:pt x="1" y="0"/>
                  </a:moveTo>
                  <a:lnTo>
                    <a:pt x="1" y="0"/>
                  </a:lnTo>
                  <a:cubicBezTo>
                    <a:pt x="18" y="151"/>
                    <a:pt x="68" y="318"/>
                    <a:pt x="118" y="468"/>
                  </a:cubicBezTo>
                  <a:cubicBezTo>
                    <a:pt x="201" y="736"/>
                    <a:pt x="318" y="1120"/>
                    <a:pt x="452" y="1554"/>
                  </a:cubicBezTo>
                  <a:cubicBezTo>
                    <a:pt x="519" y="1755"/>
                    <a:pt x="586" y="1955"/>
                    <a:pt x="653" y="2156"/>
                  </a:cubicBezTo>
                  <a:cubicBezTo>
                    <a:pt x="686" y="2223"/>
                    <a:pt x="703" y="2306"/>
                    <a:pt x="686" y="2390"/>
                  </a:cubicBezTo>
                  <a:cubicBezTo>
                    <a:pt x="669" y="2440"/>
                    <a:pt x="602" y="2440"/>
                    <a:pt x="519" y="2457"/>
                  </a:cubicBezTo>
                  <a:cubicBezTo>
                    <a:pt x="369" y="2457"/>
                    <a:pt x="201" y="2473"/>
                    <a:pt x="51" y="2507"/>
                  </a:cubicBezTo>
                  <a:cubicBezTo>
                    <a:pt x="149" y="2526"/>
                    <a:pt x="241" y="2534"/>
                    <a:pt x="334" y="2534"/>
                  </a:cubicBezTo>
                  <a:cubicBezTo>
                    <a:pt x="400" y="2534"/>
                    <a:pt x="466" y="2530"/>
                    <a:pt x="536" y="2523"/>
                  </a:cubicBezTo>
                  <a:cubicBezTo>
                    <a:pt x="550" y="2526"/>
                    <a:pt x="564" y="2528"/>
                    <a:pt x="578" y="2528"/>
                  </a:cubicBezTo>
                  <a:cubicBezTo>
                    <a:pt x="651" y="2528"/>
                    <a:pt x="728" y="2493"/>
                    <a:pt x="770" y="2423"/>
                  </a:cubicBezTo>
                  <a:cubicBezTo>
                    <a:pt x="803" y="2323"/>
                    <a:pt x="786" y="2206"/>
                    <a:pt x="753" y="2122"/>
                  </a:cubicBezTo>
                  <a:cubicBezTo>
                    <a:pt x="686" y="1922"/>
                    <a:pt x="619" y="1721"/>
                    <a:pt x="552" y="1521"/>
                  </a:cubicBezTo>
                  <a:cubicBezTo>
                    <a:pt x="419" y="1086"/>
                    <a:pt x="285" y="719"/>
                    <a:pt x="185" y="435"/>
                  </a:cubicBezTo>
                  <a:cubicBezTo>
                    <a:pt x="151" y="284"/>
                    <a:pt x="85" y="1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5" name="Google Shape;3085;p56"/>
            <p:cNvSpPr/>
            <p:nvPr/>
          </p:nvSpPr>
          <p:spPr>
            <a:xfrm>
              <a:off x="1656817" y="1765034"/>
              <a:ext cx="50927" cy="27467"/>
            </a:xfrm>
            <a:custGeom>
              <a:avLst/>
              <a:gdLst/>
              <a:ahLst/>
              <a:cxnLst/>
              <a:rect l="l" t="t" r="r" b="b"/>
              <a:pathLst>
                <a:path w="1589" h="857" extrusionOk="0">
                  <a:moveTo>
                    <a:pt x="134" y="1"/>
                  </a:moveTo>
                  <a:lnTo>
                    <a:pt x="134" y="1"/>
                  </a:lnTo>
                  <a:cubicBezTo>
                    <a:pt x="132" y="1"/>
                    <a:pt x="148" y="11"/>
                    <a:pt x="185" y="33"/>
                  </a:cubicBezTo>
                  <a:cubicBezTo>
                    <a:pt x="185" y="33"/>
                    <a:pt x="1" y="534"/>
                    <a:pt x="619" y="801"/>
                  </a:cubicBezTo>
                  <a:cubicBezTo>
                    <a:pt x="716" y="838"/>
                    <a:pt x="817" y="856"/>
                    <a:pt x="917" y="856"/>
                  </a:cubicBezTo>
                  <a:cubicBezTo>
                    <a:pt x="1178" y="856"/>
                    <a:pt x="1431" y="735"/>
                    <a:pt x="1588" y="517"/>
                  </a:cubicBezTo>
                  <a:cubicBezTo>
                    <a:pt x="1059" y="517"/>
                    <a:pt x="143" y="1"/>
                    <a:pt x="13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6" name="Google Shape;3086;p56"/>
            <p:cNvSpPr/>
            <p:nvPr/>
          </p:nvSpPr>
          <p:spPr>
            <a:xfrm>
              <a:off x="1606499" y="1842659"/>
              <a:ext cx="89452" cy="46697"/>
            </a:xfrm>
            <a:custGeom>
              <a:avLst/>
              <a:gdLst/>
              <a:ahLst/>
              <a:cxnLst/>
              <a:rect l="l" t="t" r="r" b="b"/>
              <a:pathLst>
                <a:path w="2791" h="1457" extrusionOk="0">
                  <a:moveTo>
                    <a:pt x="0" y="0"/>
                  </a:moveTo>
                  <a:cubicBezTo>
                    <a:pt x="0" y="0"/>
                    <a:pt x="602" y="1457"/>
                    <a:pt x="2576" y="1457"/>
                  </a:cubicBezTo>
                  <a:cubicBezTo>
                    <a:pt x="2630" y="1457"/>
                    <a:pt x="2685" y="1456"/>
                    <a:pt x="2741" y="1454"/>
                  </a:cubicBezTo>
                  <a:lnTo>
                    <a:pt x="2791" y="936"/>
                  </a:lnTo>
                  <a:cubicBezTo>
                    <a:pt x="1788" y="886"/>
                    <a:pt x="819" y="568"/>
                    <a:pt x="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87" name="Google Shape;3087;p56"/>
            <p:cNvSpPr/>
            <p:nvPr/>
          </p:nvSpPr>
          <p:spPr>
            <a:xfrm>
              <a:off x="1345708" y="1469757"/>
              <a:ext cx="460558" cy="490205"/>
            </a:xfrm>
            <a:custGeom>
              <a:avLst/>
              <a:gdLst/>
              <a:ahLst/>
              <a:cxnLst/>
              <a:rect l="l" t="t" r="r" b="b"/>
              <a:pathLst>
                <a:path w="14370" h="15295" extrusionOk="0">
                  <a:moveTo>
                    <a:pt x="8834" y="0"/>
                  </a:moveTo>
                  <a:cubicBezTo>
                    <a:pt x="8487" y="0"/>
                    <a:pt x="8194" y="39"/>
                    <a:pt x="7954" y="39"/>
                  </a:cubicBezTo>
                  <a:cubicBezTo>
                    <a:pt x="7385" y="39"/>
                    <a:pt x="5013" y="507"/>
                    <a:pt x="3409" y="2663"/>
                  </a:cubicBezTo>
                  <a:cubicBezTo>
                    <a:pt x="2824" y="3264"/>
                    <a:pt x="1989" y="5236"/>
                    <a:pt x="1905" y="5937"/>
                  </a:cubicBezTo>
                  <a:cubicBezTo>
                    <a:pt x="1805" y="6623"/>
                    <a:pt x="1922" y="7341"/>
                    <a:pt x="1922" y="8043"/>
                  </a:cubicBezTo>
                  <a:cubicBezTo>
                    <a:pt x="1922" y="8744"/>
                    <a:pt x="1755" y="9496"/>
                    <a:pt x="1237" y="9964"/>
                  </a:cubicBezTo>
                  <a:cubicBezTo>
                    <a:pt x="902" y="10248"/>
                    <a:pt x="435" y="10432"/>
                    <a:pt x="234" y="10816"/>
                  </a:cubicBezTo>
                  <a:cubicBezTo>
                    <a:pt x="0" y="11284"/>
                    <a:pt x="268" y="11886"/>
                    <a:pt x="685" y="12170"/>
                  </a:cubicBezTo>
                  <a:cubicBezTo>
                    <a:pt x="1045" y="12405"/>
                    <a:pt x="1484" y="12480"/>
                    <a:pt x="1918" y="12480"/>
                  </a:cubicBezTo>
                  <a:cubicBezTo>
                    <a:pt x="2009" y="12480"/>
                    <a:pt x="2099" y="12476"/>
                    <a:pt x="2189" y="12470"/>
                  </a:cubicBezTo>
                  <a:lnTo>
                    <a:pt x="2189" y="12470"/>
                  </a:lnTo>
                  <a:cubicBezTo>
                    <a:pt x="2106" y="13557"/>
                    <a:pt x="2841" y="14526"/>
                    <a:pt x="3910" y="14726"/>
                  </a:cubicBezTo>
                  <a:cubicBezTo>
                    <a:pt x="4008" y="14741"/>
                    <a:pt x="4106" y="14749"/>
                    <a:pt x="4204" y="14749"/>
                  </a:cubicBezTo>
                  <a:cubicBezTo>
                    <a:pt x="4637" y="14749"/>
                    <a:pt x="5059" y="14601"/>
                    <a:pt x="5414" y="14342"/>
                  </a:cubicBezTo>
                  <a:cubicBezTo>
                    <a:pt x="5765" y="14676"/>
                    <a:pt x="6132" y="15010"/>
                    <a:pt x="6533" y="15294"/>
                  </a:cubicBezTo>
                  <a:cubicBezTo>
                    <a:pt x="6617" y="12237"/>
                    <a:pt x="6550" y="9179"/>
                    <a:pt x="6333" y="6121"/>
                  </a:cubicBezTo>
                  <a:cubicBezTo>
                    <a:pt x="7736" y="5887"/>
                    <a:pt x="10259" y="5119"/>
                    <a:pt x="10694" y="2880"/>
                  </a:cubicBezTo>
                  <a:cubicBezTo>
                    <a:pt x="11245" y="4150"/>
                    <a:pt x="12097" y="4851"/>
                    <a:pt x="13233" y="5820"/>
                  </a:cubicBezTo>
                  <a:cubicBezTo>
                    <a:pt x="13233" y="5820"/>
                    <a:pt x="14370" y="3916"/>
                    <a:pt x="12281" y="1760"/>
                  </a:cubicBezTo>
                  <a:cubicBezTo>
                    <a:pt x="10817" y="226"/>
                    <a:pt x="9670" y="0"/>
                    <a:pt x="88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8" name="Google Shape;3088;p56"/>
            <p:cNvSpPr/>
            <p:nvPr/>
          </p:nvSpPr>
          <p:spPr>
            <a:xfrm>
              <a:off x="1553488" y="1557766"/>
              <a:ext cx="134963" cy="88298"/>
            </a:xfrm>
            <a:custGeom>
              <a:avLst/>
              <a:gdLst/>
              <a:ahLst/>
              <a:cxnLst/>
              <a:rect l="l" t="t" r="r" b="b"/>
              <a:pathLst>
                <a:path w="4211" h="2755" extrusionOk="0">
                  <a:moveTo>
                    <a:pt x="4110" y="0"/>
                  </a:moveTo>
                  <a:cubicBezTo>
                    <a:pt x="4077" y="0"/>
                    <a:pt x="4127" y="334"/>
                    <a:pt x="4027" y="836"/>
                  </a:cubicBezTo>
                  <a:cubicBezTo>
                    <a:pt x="3977" y="1136"/>
                    <a:pt x="3860" y="1404"/>
                    <a:pt x="3693" y="1671"/>
                  </a:cubicBezTo>
                  <a:cubicBezTo>
                    <a:pt x="3492" y="1972"/>
                    <a:pt x="3191" y="2206"/>
                    <a:pt x="2857" y="2339"/>
                  </a:cubicBezTo>
                  <a:cubicBezTo>
                    <a:pt x="2364" y="2546"/>
                    <a:pt x="1854" y="2587"/>
                    <a:pt x="1416" y="2587"/>
                  </a:cubicBezTo>
                  <a:cubicBezTo>
                    <a:pt x="1216" y="2587"/>
                    <a:pt x="1031" y="2578"/>
                    <a:pt x="869" y="2573"/>
                  </a:cubicBezTo>
                  <a:cubicBezTo>
                    <a:pt x="727" y="2557"/>
                    <a:pt x="585" y="2548"/>
                    <a:pt x="441" y="2548"/>
                  </a:cubicBezTo>
                  <a:cubicBezTo>
                    <a:pt x="297" y="2548"/>
                    <a:pt x="151" y="2557"/>
                    <a:pt x="0" y="2573"/>
                  </a:cubicBezTo>
                  <a:lnTo>
                    <a:pt x="17" y="2573"/>
                  </a:lnTo>
                  <a:cubicBezTo>
                    <a:pt x="284" y="2640"/>
                    <a:pt x="568" y="2690"/>
                    <a:pt x="852" y="2707"/>
                  </a:cubicBezTo>
                  <a:cubicBezTo>
                    <a:pt x="1068" y="2728"/>
                    <a:pt x="1329" y="2754"/>
                    <a:pt x="1617" y="2754"/>
                  </a:cubicBezTo>
                  <a:cubicBezTo>
                    <a:pt x="2023" y="2754"/>
                    <a:pt x="2482" y="2702"/>
                    <a:pt x="2941" y="2506"/>
                  </a:cubicBezTo>
                  <a:cubicBezTo>
                    <a:pt x="3308" y="2356"/>
                    <a:pt x="3626" y="2089"/>
                    <a:pt x="3843" y="1755"/>
                  </a:cubicBezTo>
                  <a:cubicBezTo>
                    <a:pt x="4010" y="1487"/>
                    <a:pt x="4110" y="1170"/>
                    <a:pt x="4161" y="852"/>
                  </a:cubicBezTo>
                  <a:cubicBezTo>
                    <a:pt x="4211" y="568"/>
                    <a:pt x="4194" y="267"/>
                    <a:pt x="411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9" name="Google Shape;3089;p56"/>
            <p:cNvSpPr/>
            <p:nvPr/>
          </p:nvSpPr>
          <p:spPr>
            <a:xfrm>
              <a:off x="1378367" y="1563631"/>
              <a:ext cx="93746" cy="242843"/>
            </a:xfrm>
            <a:custGeom>
              <a:avLst/>
              <a:gdLst/>
              <a:ahLst/>
              <a:cxnLst/>
              <a:rect l="l" t="t" r="r" b="b"/>
              <a:pathLst>
                <a:path w="2925" h="7577" extrusionOk="0">
                  <a:moveTo>
                    <a:pt x="2908" y="1"/>
                  </a:moveTo>
                  <a:lnTo>
                    <a:pt x="2908" y="1"/>
                  </a:lnTo>
                  <a:cubicBezTo>
                    <a:pt x="2807" y="68"/>
                    <a:pt x="2707" y="135"/>
                    <a:pt x="2607" y="218"/>
                  </a:cubicBezTo>
                  <a:cubicBezTo>
                    <a:pt x="2440" y="369"/>
                    <a:pt x="2173" y="586"/>
                    <a:pt x="1872" y="870"/>
                  </a:cubicBezTo>
                  <a:cubicBezTo>
                    <a:pt x="1521" y="1204"/>
                    <a:pt x="1203" y="1572"/>
                    <a:pt x="919" y="1989"/>
                  </a:cubicBezTo>
                  <a:cubicBezTo>
                    <a:pt x="585" y="2490"/>
                    <a:pt x="368" y="3075"/>
                    <a:pt x="301" y="3677"/>
                  </a:cubicBezTo>
                  <a:cubicBezTo>
                    <a:pt x="268" y="3994"/>
                    <a:pt x="284" y="4312"/>
                    <a:pt x="351" y="4629"/>
                  </a:cubicBezTo>
                  <a:cubicBezTo>
                    <a:pt x="435" y="4897"/>
                    <a:pt x="535" y="5181"/>
                    <a:pt x="652" y="5448"/>
                  </a:cubicBezTo>
                  <a:cubicBezTo>
                    <a:pt x="869" y="5932"/>
                    <a:pt x="1003" y="6417"/>
                    <a:pt x="919" y="6801"/>
                  </a:cubicBezTo>
                  <a:cubicBezTo>
                    <a:pt x="853" y="7102"/>
                    <a:pt x="635" y="7369"/>
                    <a:pt x="351" y="7486"/>
                  </a:cubicBezTo>
                  <a:cubicBezTo>
                    <a:pt x="234" y="7520"/>
                    <a:pt x="117" y="7536"/>
                    <a:pt x="0" y="7536"/>
                  </a:cubicBezTo>
                  <a:cubicBezTo>
                    <a:pt x="0" y="7536"/>
                    <a:pt x="34" y="7553"/>
                    <a:pt x="84" y="7570"/>
                  </a:cubicBezTo>
                  <a:cubicBezTo>
                    <a:pt x="113" y="7575"/>
                    <a:pt x="141" y="7577"/>
                    <a:pt x="169" y="7577"/>
                  </a:cubicBezTo>
                  <a:cubicBezTo>
                    <a:pt x="235" y="7577"/>
                    <a:pt x="297" y="7565"/>
                    <a:pt x="368" y="7553"/>
                  </a:cubicBezTo>
                  <a:cubicBezTo>
                    <a:pt x="702" y="7453"/>
                    <a:pt x="953" y="7169"/>
                    <a:pt x="1036" y="6835"/>
                  </a:cubicBezTo>
                  <a:cubicBezTo>
                    <a:pt x="1153" y="6400"/>
                    <a:pt x="1020" y="5882"/>
                    <a:pt x="819" y="5381"/>
                  </a:cubicBezTo>
                  <a:cubicBezTo>
                    <a:pt x="702" y="5114"/>
                    <a:pt x="602" y="4846"/>
                    <a:pt x="535" y="4579"/>
                  </a:cubicBezTo>
                  <a:cubicBezTo>
                    <a:pt x="468" y="4295"/>
                    <a:pt x="452" y="3994"/>
                    <a:pt x="485" y="3694"/>
                  </a:cubicBezTo>
                  <a:cubicBezTo>
                    <a:pt x="552" y="3125"/>
                    <a:pt x="752" y="2557"/>
                    <a:pt x="1070" y="2073"/>
                  </a:cubicBezTo>
                  <a:cubicBezTo>
                    <a:pt x="1337" y="1672"/>
                    <a:pt x="1638" y="1304"/>
                    <a:pt x="1972" y="953"/>
                  </a:cubicBezTo>
                  <a:cubicBezTo>
                    <a:pt x="2540" y="369"/>
                    <a:pt x="2924" y="34"/>
                    <a:pt x="29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0" name="Google Shape;3090;p56"/>
            <p:cNvSpPr/>
            <p:nvPr/>
          </p:nvSpPr>
          <p:spPr>
            <a:xfrm>
              <a:off x="1572750" y="4596234"/>
              <a:ext cx="324026" cy="74420"/>
            </a:xfrm>
            <a:custGeom>
              <a:avLst/>
              <a:gdLst/>
              <a:ahLst/>
              <a:cxnLst/>
              <a:rect l="l" t="t" r="r" b="b"/>
              <a:pathLst>
                <a:path w="10110" h="2322" extrusionOk="0">
                  <a:moveTo>
                    <a:pt x="17" y="0"/>
                  </a:moveTo>
                  <a:lnTo>
                    <a:pt x="1" y="2139"/>
                  </a:lnTo>
                  <a:lnTo>
                    <a:pt x="335" y="2156"/>
                  </a:lnTo>
                  <a:cubicBezTo>
                    <a:pt x="1285" y="2208"/>
                    <a:pt x="4091" y="2321"/>
                    <a:pt x="6280" y="2321"/>
                  </a:cubicBezTo>
                  <a:cubicBezTo>
                    <a:pt x="7555" y="2321"/>
                    <a:pt x="8621" y="2283"/>
                    <a:pt x="8990" y="2172"/>
                  </a:cubicBezTo>
                  <a:cubicBezTo>
                    <a:pt x="10109" y="1838"/>
                    <a:pt x="5481" y="786"/>
                    <a:pt x="5481" y="786"/>
                  </a:cubicBezTo>
                  <a:lnTo>
                    <a:pt x="5481" y="101"/>
                  </a:lnTo>
                  <a:lnTo>
                    <a:pt x="1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91" name="Google Shape;3091;p56"/>
            <p:cNvSpPr/>
            <p:nvPr/>
          </p:nvSpPr>
          <p:spPr>
            <a:xfrm>
              <a:off x="1572750" y="4615368"/>
              <a:ext cx="63235" cy="49966"/>
            </a:xfrm>
            <a:custGeom>
              <a:avLst/>
              <a:gdLst/>
              <a:ahLst/>
              <a:cxnLst/>
              <a:rect l="l" t="t" r="r" b="b"/>
              <a:pathLst>
                <a:path w="1973" h="1559" extrusionOk="0">
                  <a:moveTo>
                    <a:pt x="129" y="0"/>
                  </a:moveTo>
                  <a:cubicBezTo>
                    <a:pt x="87" y="0"/>
                    <a:pt x="44" y="2"/>
                    <a:pt x="1" y="5"/>
                  </a:cubicBezTo>
                  <a:lnTo>
                    <a:pt x="1" y="1525"/>
                  </a:lnTo>
                  <a:lnTo>
                    <a:pt x="1972" y="1559"/>
                  </a:lnTo>
                  <a:cubicBezTo>
                    <a:pt x="1889" y="1108"/>
                    <a:pt x="1638" y="690"/>
                    <a:pt x="1271" y="406"/>
                  </a:cubicBezTo>
                  <a:cubicBezTo>
                    <a:pt x="952" y="148"/>
                    <a:pt x="551" y="0"/>
                    <a:pt x="129"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2" name="Google Shape;3092;p56"/>
            <p:cNvSpPr/>
            <p:nvPr/>
          </p:nvSpPr>
          <p:spPr>
            <a:xfrm>
              <a:off x="1572205" y="4640688"/>
              <a:ext cx="300469" cy="29871"/>
            </a:xfrm>
            <a:custGeom>
              <a:avLst/>
              <a:gdLst/>
              <a:ahLst/>
              <a:cxnLst/>
              <a:rect l="l" t="t" r="r" b="b"/>
              <a:pathLst>
                <a:path w="9375" h="932" extrusionOk="0">
                  <a:moveTo>
                    <a:pt x="7754" y="0"/>
                  </a:moveTo>
                  <a:cubicBezTo>
                    <a:pt x="7436" y="0"/>
                    <a:pt x="7269" y="702"/>
                    <a:pt x="7269" y="702"/>
                  </a:cubicBezTo>
                  <a:lnTo>
                    <a:pt x="18" y="618"/>
                  </a:lnTo>
                  <a:lnTo>
                    <a:pt x="1" y="752"/>
                  </a:lnTo>
                  <a:cubicBezTo>
                    <a:pt x="1379" y="869"/>
                    <a:pt x="3623" y="932"/>
                    <a:pt x="5546" y="932"/>
                  </a:cubicBezTo>
                  <a:cubicBezTo>
                    <a:pt x="7470" y="932"/>
                    <a:pt x="9074" y="869"/>
                    <a:pt x="9174" y="735"/>
                  </a:cubicBezTo>
                  <a:cubicBezTo>
                    <a:pt x="9374" y="468"/>
                    <a:pt x="7754" y="0"/>
                    <a:pt x="7754"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3" name="Google Shape;3093;p56"/>
            <p:cNvSpPr/>
            <p:nvPr/>
          </p:nvSpPr>
          <p:spPr>
            <a:xfrm>
              <a:off x="1571693" y="4659181"/>
              <a:ext cx="296174" cy="4551"/>
            </a:xfrm>
            <a:custGeom>
              <a:avLst/>
              <a:gdLst/>
              <a:ahLst/>
              <a:cxnLst/>
              <a:rect l="l" t="t" r="r" b="b"/>
              <a:pathLst>
                <a:path w="9241" h="142" extrusionOk="0">
                  <a:moveTo>
                    <a:pt x="55" y="0"/>
                  </a:moveTo>
                  <a:cubicBezTo>
                    <a:pt x="37" y="0"/>
                    <a:pt x="23" y="8"/>
                    <a:pt x="0" y="8"/>
                  </a:cubicBezTo>
                  <a:lnTo>
                    <a:pt x="84" y="8"/>
                  </a:lnTo>
                  <a:cubicBezTo>
                    <a:pt x="73" y="2"/>
                    <a:pt x="63" y="0"/>
                    <a:pt x="55" y="0"/>
                  </a:cubicBezTo>
                  <a:close/>
                  <a:moveTo>
                    <a:pt x="84" y="8"/>
                  </a:moveTo>
                  <a:lnTo>
                    <a:pt x="351" y="25"/>
                  </a:lnTo>
                  <a:cubicBezTo>
                    <a:pt x="618" y="41"/>
                    <a:pt x="953" y="58"/>
                    <a:pt x="1354" y="75"/>
                  </a:cubicBezTo>
                  <a:cubicBezTo>
                    <a:pt x="2189" y="108"/>
                    <a:pt x="3342" y="142"/>
                    <a:pt x="4612" y="142"/>
                  </a:cubicBezTo>
                  <a:cubicBezTo>
                    <a:pt x="5882" y="142"/>
                    <a:pt x="7051" y="108"/>
                    <a:pt x="7887" y="91"/>
                  </a:cubicBezTo>
                  <a:lnTo>
                    <a:pt x="8872" y="41"/>
                  </a:lnTo>
                  <a:lnTo>
                    <a:pt x="9140" y="41"/>
                  </a:lnTo>
                  <a:cubicBezTo>
                    <a:pt x="9173" y="41"/>
                    <a:pt x="9207" y="25"/>
                    <a:pt x="9240" y="25"/>
                  </a:cubicBezTo>
                  <a:lnTo>
                    <a:pt x="8872" y="25"/>
                  </a:lnTo>
                  <a:cubicBezTo>
                    <a:pt x="8605" y="25"/>
                    <a:pt x="8271" y="41"/>
                    <a:pt x="7887" y="41"/>
                  </a:cubicBezTo>
                  <a:cubicBezTo>
                    <a:pt x="7051" y="58"/>
                    <a:pt x="5882" y="75"/>
                    <a:pt x="4612" y="75"/>
                  </a:cubicBezTo>
                  <a:cubicBezTo>
                    <a:pt x="3342" y="75"/>
                    <a:pt x="2189" y="41"/>
                    <a:pt x="1354" y="25"/>
                  </a:cubicBezTo>
                  <a:lnTo>
                    <a:pt x="351" y="8"/>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4" name="Google Shape;3094;p56"/>
            <p:cNvSpPr/>
            <p:nvPr/>
          </p:nvSpPr>
          <p:spPr>
            <a:xfrm>
              <a:off x="1804632" y="4639053"/>
              <a:ext cx="17179" cy="27371"/>
            </a:xfrm>
            <a:custGeom>
              <a:avLst/>
              <a:gdLst/>
              <a:ahLst/>
              <a:cxnLst/>
              <a:rect l="l" t="t" r="r" b="b"/>
              <a:pathLst>
                <a:path w="536" h="854" extrusionOk="0">
                  <a:moveTo>
                    <a:pt x="535" y="1"/>
                  </a:moveTo>
                  <a:cubicBezTo>
                    <a:pt x="201" y="151"/>
                    <a:pt x="0" y="485"/>
                    <a:pt x="17" y="853"/>
                  </a:cubicBezTo>
                  <a:cubicBezTo>
                    <a:pt x="67" y="686"/>
                    <a:pt x="117" y="519"/>
                    <a:pt x="201" y="385"/>
                  </a:cubicBezTo>
                  <a:cubicBezTo>
                    <a:pt x="301" y="235"/>
                    <a:pt x="418" y="118"/>
                    <a:pt x="5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5" name="Google Shape;3095;p56"/>
            <p:cNvSpPr/>
            <p:nvPr/>
          </p:nvSpPr>
          <p:spPr>
            <a:xfrm>
              <a:off x="1750019" y="4621394"/>
              <a:ext cx="10192" cy="14551"/>
            </a:xfrm>
            <a:custGeom>
              <a:avLst/>
              <a:gdLst/>
              <a:ahLst/>
              <a:cxnLst/>
              <a:rect l="l" t="t" r="r" b="b"/>
              <a:pathLst>
                <a:path w="318" h="454" extrusionOk="0">
                  <a:moveTo>
                    <a:pt x="301" y="1"/>
                  </a:moveTo>
                  <a:cubicBezTo>
                    <a:pt x="284" y="1"/>
                    <a:pt x="201" y="84"/>
                    <a:pt x="134" y="218"/>
                  </a:cubicBezTo>
                  <a:cubicBezTo>
                    <a:pt x="50" y="335"/>
                    <a:pt x="0" y="452"/>
                    <a:pt x="17" y="452"/>
                  </a:cubicBezTo>
                  <a:cubicBezTo>
                    <a:pt x="18" y="453"/>
                    <a:pt x="20" y="454"/>
                    <a:pt x="21" y="454"/>
                  </a:cubicBezTo>
                  <a:cubicBezTo>
                    <a:pt x="44" y="454"/>
                    <a:pt x="107" y="360"/>
                    <a:pt x="184" y="251"/>
                  </a:cubicBezTo>
                  <a:cubicBezTo>
                    <a:pt x="268" y="118"/>
                    <a:pt x="318" y="17"/>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6" name="Google Shape;3096;p56"/>
            <p:cNvSpPr/>
            <p:nvPr/>
          </p:nvSpPr>
          <p:spPr>
            <a:xfrm>
              <a:off x="1736077" y="4618637"/>
              <a:ext cx="11282" cy="9839"/>
            </a:xfrm>
            <a:custGeom>
              <a:avLst/>
              <a:gdLst/>
              <a:ahLst/>
              <a:cxnLst/>
              <a:rect l="l" t="t" r="r" b="b"/>
              <a:pathLst>
                <a:path w="352" h="307" extrusionOk="0">
                  <a:moveTo>
                    <a:pt x="344" y="0"/>
                  </a:moveTo>
                  <a:cubicBezTo>
                    <a:pt x="317" y="0"/>
                    <a:pt x="241" y="62"/>
                    <a:pt x="151" y="137"/>
                  </a:cubicBezTo>
                  <a:cubicBezTo>
                    <a:pt x="68" y="220"/>
                    <a:pt x="1" y="287"/>
                    <a:pt x="1" y="304"/>
                  </a:cubicBezTo>
                  <a:cubicBezTo>
                    <a:pt x="3" y="306"/>
                    <a:pt x="6" y="307"/>
                    <a:pt x="10" y="307"/>
                  </a:cubicBezTo>
                  <a:cubicBezTo>
                    <a:pt x="39" y="307"/>
                    <a:pt x="114" y="260"/>
                    <a:pt x="201" y="187"/>
                  </a:cubicBezTo>
                  <a:cubicBezTo>
                    <a:pt x="285" y="103"/>
                    <a:pt x="352" y="20"/>
                    <a:pt x="352" y="3"/>
                  </a:cubicBezTo>
                  <a:cubicBezTo>
                    <a:pt x="350" y="1"/>
                    <a:pt x="347" y="0"/>
                    <a:pt x="34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7" name="Google Shape;3097;p56"/>
            <p:cNvSpPr/>
            <p:nvPr/>
          </p:nvSpPr>
          <p:spPr>
            <a:xfrm>
              <a:off x="1727520" y="4611009"/>
              <a:ext cx="18236" cy="2372"/>
            </a:xfrm>
            <a:custGeom>
              <a:avLst/>
              <a:gdLst/>
              <a:ahLst/>
              <a:cxnLst/>
              <a:rect l="l" t="t" r="r" b="b"/>
              <a:pathLst>
                <a:path w="569" h="74" extrusionOk="0">
                  <a:moveTo>
                    <a:pt x="197" y="0"/>
                  </a:moveTo>
                  <a:cubicBezTo>
                    <a:pt x="127" y="0"/>
                    <a:pt x="60" y="12"/>
                    <a:pt x="0" y="24"/>
                  </a:cubicBezTo>
                  <a:cubicBezTo>
                    <a:pt x="84" y="74"/>
                    <a:pt x="184" y="74"/>
                    <a:pt x="284" y="74"/>
                  </a:cubicBezTo>
                  <a:cubicBezTo>
                    <a:pt x="368" y="74"/>
                    <a:pt x="468" y="74"/>
                    <a:pt x="569" y="41"/>
                  </a:cubicBezTo>
                  <a:cubicBezTo>
                    <a:pt x="495" y="16"/>
                    <a:pt x="422" y="1"/>
                    <a:pt x="355" y="1"/>
                  </a:cubicBezTo>
                  <a:cubicBezTo>
                    <a:pt x="330" y="1"/>
                    <a:pt x="307" y="3"/>
                    <a:pt x="284" y="7"/>
                  </a:cubicBezTo>
                  <a:cubicBezTo>
                    <a:pt x="255" y="2"/>
                    <a:pt x="226" y="0"/>
                    <a:pt x="1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8" name="Google Shape;3098;p56"/>
            <p:cNvSpPr/>
            <p:nvPr/>
          </p:nvSpPr>
          <p:spPr>
            <a:xfrm>
              <a:off x="1724315" y="4600497"/>
              <a:ext cx="20897" cy="2949"/>
            </a:xfrm>
            <a:custGeom>
              <a:avLst/>
              <a:gdLst/>
              <a:ahLst/>
              <a:cxnLst/>
              <a:rect l="l" t="t" r="r" b="b"/>
              <a:pathLst>
                <a:path w="652" h="92" extrusionOk="0">
                  <a:moveTo>
                    <a:pt x="0" y="1"/>
                  </a:moveTo>
                  <a:lnTo>
                    <a:pt x="0" y="1"/>
                  </a:lnTo>
                  <a:cubicBezTo>
                    <a:pt x="120" y="61"/>
                    <a:pt x="253" y="91"/>
                    <a:pt x="386" y="91"/>
                  </a:cubicBezTo>
                  <a:cubicBezTo>
                    <a:pt x="475" y="91"/>
                    <a:pt x="565" y="78"/>
                    <a:pt x="652" y="51"/>
                  </a:cubicBezTo>
                  <a:cubicBezTo>
                    <a:pt x="435" y="34"/>
                    <a:pt x="217" y="18"/>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9" name="Google Shape;3099;p56"/>
            <p:cNvSpPr/>
            <p:nvPr/>
          </p:nvSpPr>
          <p:spPr>
            <a:xfrm>
              <a:off x="1756429" y="4605272"/>
              <a:ext cx="33236" cy="18845"/>
            </a:xfrm>
            <a:custGeom>
              <a:avLst/>
              <a:gdLst/>
              <a:ahLst/>
              <a:cxnLst/>
              <a:rect l="l" t="t" r="r" b="b"/>
              <a:pathLst>
                <a:path w="1037" h="588" extrusionOk="0">
                  <a:moveTo>
                    <a:pt x="678" y="57"/>
                  </a:moveTo>
                  <a:cubicBezTo>
                    <a:pt x="766" y="57"/>
                    <a:pt x="849" y="79"/>
                    <a:pt x="920" y="119"/>
                  </a:cubicBezTo>
                  <a:cubicBezTo>
                    <a:pt x="987" y="153"/>
                    <a:pt x="953" y="220"/>
                    <a:pt x="903" y="253"/>
                  </a:cubicBezTo>
                  <a:cubicBezTo>
                    <a:pt x="836" y="286"/>
                    <a:pt x="769" y="320"/>
                    <a:pt x="702" y="336"/>
                  </a:cubicBezTo>
                  <a:cubicBezTo>
                    <a:pt x="586" y="387"/>
                    <a:pt x="469" y="420"/>
                    <a:pt x="335" y="437"/>
                  </a:cubicBezTo>
                  <a:cubicBezTo>
                    <a:pt x="235" y="453"/>
                    <a:pt x="152" y="462"/>
                    <a:pt x="93" y="468"/>
                  </a:cubicBezTo>
                  <a:lnTo>
                    <a:pt x="93" y="468"/>
                  </a:lnTo>
                  <a:cubicBezTo>
                    <a:pt x="122" y="401"/>
                    <a:pt x="158" y="340"/>
                    <a:pt x="201" y="286"/>
                  </a:cubicBezTo>
                  <a:cubicBezTo>
                    <a:pt x="285" y="186"/>
                    <a:pt x="385" y="119"/>
                    <a:pt x="502" y="86"/>
                  </a:cubicBezTo>
                  <a:cubicBezTo>
                    <a:pt x="561" y="66"/>
                    <a:pt x="621" y="57"/>
                    <a:pt x="678" y="57"/>
                  </a:cubicBezTo>
                  <a:close/>
                  <a:moveTo>
                    <a:pt x="682" y="0"/>
                  </a:moveTo>
                  <a:cubicBezTo>
                    <a:pt x="406" y="0"/>
                    <a:pt x="147" y="182"/>
                    <a:pt x="55" y="472"/>
                  </a:cubicBezTo>
                  <a:lnTo>
                    <a:pt x="55" y="472"/>
                  </a:lnTo>
                  <a:cubicBezTo>
                    <a:pt x="20" y="477"/>
                    <a:pt x="1" y="480"/>
                    <a:pt x="1" y="487"/>
                  </a:cubicBezTo>
                  <a:cubicBezTo>
                    <a:pt x="17" y="489"/>
                    <a:pt x="34" y="491"/>
                    <a:pt x="51" y="493"/>
                  </a:cubicBezTo>
                  <a:lnTo>
                    <a:pt x="51" y="493"/>
                  </a:lnTo>
                  <a:cubicBezTo>
                    <a:pt x="51" y="524"/>
                    <a:pt x="51" y="556"/>
                    <a:pt x="51" y="587"/>
                  </a:cubicBezTo>
                  <a:cubicBezTo>
                    <a:pt x="60" y="555"/>
                    <a:pt x="70" y="525"/>
                    <a:pt x="82" y="496"/>
                  </a:cubicBezTo>
                  <a:lnTo>
                    <a:pt x="82" y="496"/>
                  </a:lnTo>
                  <a:cubicBezTo>
                    <a:pt x="113" y="498"/>
                    <a:pt x="145" y="499"/>
                    <a:pt x="176" y="499"/>
                  </a:cubicBezTo>
                  <a:cubicBezTo>
                    <a:pt x="235" y="499"/>
                    <a:pt x="293" y="495"/>
                    <a:pt x="352" y="487"/>
                  </a:cubicBezTo>
                  <a:cubicBezTo>
                    <a:pt x="469" y="470"/>
                    <a:pt x="602" y="437"/>
                    <a:pt x="719" y="403"/>
                  </a:cubicBezTo>
                  <a:cubicBezTo>
                    <a:pt x="786" y="387"/>
                    <a:pt x="870" y="353"/>
                    <a:pt x="936" y="320"/>
                  </a:cubicBezTo>
                  <a:cubicBezTo>
                    <a:pt x="970" y="286"/>
                    <a:pt x="1003" y="253"/>
                    <a:pt x="1020" y="203"/>
                  </a:cubicBezTo>
                  <a:cubicBezTo>
                    <a:pt x="1037" y="153"/>
                    <a:pt x="1003" y="103"/>
                    <a:pt x="970" y="69"/>
                  </a:cubicBezTo>
                  <a:cubicBezTo>
                    <a:pt x="876" y="22"/>
                    <a:pt x="778" y="0"/>
                    <a:pt x="6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0" name="Google Shape;3100;p56"/>
            <p:cNvSpPr/>
            <p:nvPr/>
          </p:nvSpPr>
          <p:spPr>
            <a:xfrm>
              <a:off x="1744122" y="4599439"/>
              <a:ext cx="17179" cy="21986"/>
            </a:xfrm>
            <a:custGeom>
              <a:avLst/>
              <a:gdLst/>
              <a:ahLst/>
              <a:cxnLst/>
              <a:rect l="l" t="t" r="r" b="b"/>
              <a:pathLst>
                <a:path w="536" h="686" extrusionOk="0">
                  <a:moveTo>
                    <a:pt x="134" y="1"/>
                  </a:moveTo>
                  <a:cubicBezTo>
                    <a:pt x="51" y="17"/>
                    <a:pt x="0" y="101"/>
                    <a:pt x="17" y="168"/>
                  </a:cubicBezTo>
                  <a:cubicBezTo>
                    <a:pt x="34" y="218"/>
                    <a:pt x="51" y="285"/>
                    <a:pt x="84" y="318"/>
                  </a:cubicBezTo>
                  <a:cubicBezTo>
                    <a:pt x="117" y="402"/>
                    <a:pt x="184" y="468"/>
                    <a:pt x="251" y="535"/>
                  </a:cubicBezTo>
                  <a:cubicBezTo>
                    <a:pt x="301" y="602"/>
                    <a:pt x="368" y="652"/>
                    <a:pt x="435" y="686"/>
                  </a:cubicBezTo>
                  <a:cubicBezTo>
                    <a:pt x="452" y="669"/>
                    <a:pt x="368" y="619"/>
                    <a:pt x="284" y="502"/>
                  </a:cubicBezTo>
                  <a:cubicBezTo>
                    <a:pt x="218" y="435"/>
                    <a:pt x="167" y="368"/>
                    <a:pt x="134" y="301"/>
                  </a:cubicBezTo>
                  <a:cubicBezTo>
                    <a:pt x="84" y="218"/>
                    <a:pt x="51" y="84"/>
                    <a:pt x="134" y="67"/>
                  </a:cubicBezTo>
                  <a:cubicBezTo>
                    <a:pt x="234" y="67"/>
                    <a:pt x="318" y="151"/>
                    <a:pt x="368" y="218"/>
                  </a:cubicBezTo>
                  <a:cubicBezTo>
                    <a:pt x="418" y="285"/>
                    <a:pt x="452" y="368"/>
                    <a:pt x="468" y="452"/>
                  </a:cubicBezTo>
                  <a:cubicBezTo>
                    <a:pt x="468" y="518"/>
                    <a:pt x="485" y="602"/>
                    <a:pt x="468" y="686"/>
                  </a:cubicBezTo>
                  <a:cubicBezTo>
                    <a:pt x="518" y="619"/>
                    <a:pt x="535" y="518"/>
                    <a:pt x="518" y="435"/>
                  </a:cubicBezTo>
                  <a:cubicBezTo>
                    <a:pt x="502" y="351"/>
                    <a:pt x="468" y="268"/>
                    <a:pt x="418" y="184"/>
                  </a:cubicBezTo>
                  <a:cubicBezTo>
                    <a:pt x="351" y="84"/>
                    <a:pt x="251" y="17"/>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1" name="Google Shape;3101;p56"/>
            <p:cNvSpPr/>
            <p:nvPr/>
          </p:nvSpPr>
          <p:spPr>
            <a:xfrm>
              <a:off x="1570090" y="4613670"/>
              <a:ext cx="62145" cy="50607"/>
            </a:xfrm>
            <a:custGeom>
              <a:avLst/>
              <a:gdLst/>
              <a:ahLst/>
              <a:cxnLst/>
              <a:rect l="l" t="t" r="r" b="b"/>
              <a:pathLst>
                <a:path w="1939" h="1579" extrusionOk="0">
                  <a:moveTo>
                    <a:pt x="318" y="0"/>
                  </a:moveTo>
                  <a:cubicBezTo>
                    <a:pt x="251" y="0"/>
                    <a:pt x="184" y="8"/>
                    <a:pt x="117" y="8"/>
                  </a:cubicBezTo>
                  <a:cubicBezTo>
                    <a:pt x="84" y="8"/>
                    <a:pt x="50" y="24"/>
                    <a:pt x="0" y="41"/>
                  </a:cubicBezTo>
                  <a:lnTo>
                    <a:pt x="17" y="41"/>
                  </a:lnTo>
                  <a:cubicBezTo>
                    <a:pt x="17" y="41"/>
                    <a:pt x="54" y="37"/>
                    <a:pt x="123" y="37"/>
                  </a:cubicBezTo>
                  <a:cubicBezTo>
                    <a:pt x="192" y="37"/>
                    <a:pt x="293" y="41"/>
                    <a:pt x="418" y="58"/>
                  </a:cubicBezTo>
                  <a:cubicBezTo>
                    <a:pt x="1069" y="125"/>
                    <a:pt x="1621" y="559"/>
                    <a:pt x="1838" y="1194"/>
                  </a:cubicBezTo>
                  <a:cubicBezTo>
                    <a:pt x="1922" y="1428"/>
                    <a:pt x="1922" y="1578"/>
                    <a:pt x="1938" y="1578"/>
                  </a:cubicBezTo>
                  <a:cubicBezTo>
                    <a:pt x="1938" y="1545"/>
                    <a:pt x="1938" y="1511"/>
                    <a:pt x="1938" y="1461"/>
                  </a:cubicBezTo>
                  <a:cubicBezTo>
                    <a:pt x="1922" y="1361"/>
                    <a:pt x="1905" y="1277"/>
                    <a:pt x="1871" y="1177"/>
                  </a:cubicBezTo>
                  <a:cubicBezTo>
                    <a:pt x="1688" y="526"/>
                    <a:pt x="1103" y="58"/>
                    <a:pt x="418" y="8"/>
                  </a:cubicBezTo>
                  <a:cubicBezTo>
                    <a:pt x="384" y="2"/>
                    <a:pt x="351" y="0"/>
                    <a:pt x="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2" name="Google Shape;3102;p56"/>
            <p:cNvSpPr/>
            <p:nvPr/>
          </p:nvSpPr>
          <p:spPr>
            <a:xfrm>
              <a:off x="1654702" y="4642579"/>
              <a:ext cx="50895" cy="2756"/>
            </a:xfrm>
            <a:custGeom>
              <a:avLst/>
              <a:gdLst/>
              <a:ahLst/>
              <a:cxnLst/>
              <a:rect l="l" t="t" r="r" b="b"/>
              <a:pathLst>
                <a:path w="1588" h="86" extrusionOk="0">
                  <a:moveTo>
                    <a:pt x="84" y="1"/>
                  </a:moveTo>
                  <a:cubicBezTo>
                    <a:pt x="30" y="1"/>
                    <a:pt x="0" y="3"/>
                    <a:pt x="0" y="8"/>
                  </a:cubicBezTo>
                  <a:cubicBezTo>
                    <a:pt x="271" y="60"/>
                    <a:pt x="546" y="85"/>
                    <a:pt x="824" y="85"/>
                  </a:cubicBezTo>
                  <a:cubicBezTo>
                    <a:pt x="1077" y="85"/>
                    <a:pt x="1332" y="64"/>
                    <a:pt x="1587" y="25"/>
                  </a:cubicBezTo>
                  <a:cubicBezTo>
                    <a:pt x="1587" y="19"/>
                    <a:pt x="1547" y="17"/>
                    <a:pt x="1476" y="17"/>
                  </a:cubicBezTo>
                  <a:cubicBezTo>
                    <a:pt x="1335" y="17"/>
                    <a:pt x="1075" y="25"/>
                    <a:pt x="785" y="25"/>
                  </a:cubicBezTo>
                  <a:cubicBezTo>
                    <a:pt x="478" y="13"/>
                    <a:pt x="213" y="1"/>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3" name="Google Shape;3103;p56"/>
            <p:cNvSpPr/>
            <p:nvPr/>
          </p:nvSpPr>
          <p:spPr>
            <a:xfrm>
              <a:off x="1619896" y="4642707"/>
              <a:ext cx="5897" cy="9775"/>
            </a:xfrm>
            <a:custGeom>
              <a:avLst/>
              <a:gdLst/>
              <a:ahLst/>
              <a:cxnLst/>
              <a:rect l="l" t="t" r="r" b="b"/>
              <a:pathLst>
                <a:path w="184" h="305" extrusionOk="0">
                  <a:moveTo>
                    <a:pt x="20" y="1"/>
                  </a:moveTo>
                  <a:cubicBezTo>
                    <a:pt x="18" y="1"/>
                    <a:pt x="17" y="2"/>
                    <a:pt x="17" y="4"/>
                  </a:cubicBezTo>
                  <a:cubicBezTo>
                    <a:pt x="0" y="21"/>
                    <a:pt x="33" y="71"/>
                    <a:pt x="84" y="154"/>
                  </a:cubicBezTo>
                  <a:cubicBezTo>
                    <a:pt x="117" y="238"/>
                    <a:pt x="134" y="305"/>
                    <a:pt x="150" y="305"/>
                  </a:cubicBezTo>
                  <a:cubicBezTo>
                    <a:pt x="167" y="305"/>
                    <a:pt x="184" y="221"/>
                    <a:pt x="134" y="138"/>
                  </a:cubicBezTo>
                  <a:cubicBezTo>
                    <a:pt x="105" y="50"/>
                    <a:pt x="37"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4" name="Google Shape;3104;p56"/>
            <p:cNvSpPr/>
            <p:nvPr/>
          </p:nvSpPr>
          <p:spPr>
            <a:xfrm>
              <a:off x="1607044" y="4626618"/>
              <a:ext cx="7500" cy="6731"/>
            </a:xfrm>
            <a:custGeom>
              <a:avLst/>
              <a:gdLst/>
              <a:ahLst/>
              <a:cxnLst/>
              <a:rect l="l" t="t" r="r" b="b"/>
              <a:pathLst>
                <a:path w="234" h="210" extrusionOk="0">
                  <a:moveTo>
                    <a:pt x="22" y="0"/>
                  </a:moveTo>
                  <a:cubicBezTo>
                    <a:pt x="19" y="0"/>
                    <a:pt x="17" y="2"/>
                    <a:pt x="17" y="5"/>
                  </a:cubicBezTo>
                  <a:cubicBezTo>
                    <a:pt x="0" y="21"/>
                    <a:pt x="33" y="71"/>
                    <a:pt x="84" y="122"/>
                  </a:cubicBezTo>
                  <a:cubicBezTo>
                    <a:pt x="139" y="177"/>
                    <a:pt x="183" y="209"/>
                    <a:pt x="206" y="209"/>
                  </a:cubicBezTo>
                  <a:cubicBezTo>
                    <a:pt x="211" y="209"/>
                    <a:pt x="214" y="208"/>
                    <a:pt x="217" y="205"/>
                  </a:cubicBezTo>
                  <a:cubicBezTo>
                    <a:pt x="234" y="188"/>
                    <a:pt x="184" y="138"/>
                    <a:pt x="134" y="88"/>
                  </a:cubicBezTo>
                  <a:cubicBezTo>
                    <a:pt x="92" y="33"/>
                    <a:pt x="39" y="0"/>
                    <a:pt x="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5" name="Google Shape;3105;p56"/>
            <p:cNvSpPr/>
            <p:nvPr/>
          </p:nvSpPr>
          <p:spPr>
            <a:xfrm>
              <a:off x="1588807" y="4618253"/>
              <a:ext cx="10769" cy="4391"/>
            </a:xfrm>
            <a:custGeom>
              <a:avLst/>
              <a:gdLst/>
              <a:ahLst/>
              <a:cxnLst/>
              <a:rect l="l" t="t" r="r" b="b"/>
              <a:pathLst>
                <a:path w="336" h="137" extrusionOk="0">
                  <a:moveTo>
                    <a:pt x="98" y="1"/>
                  </a:moveTo>
                  <a:cubicBezTo>
                    <a:pt x="41" y="1"/>
                    <a:pt x="1" y="20"/>
                    <a:pt x="1" y="32"/>
                  </a:cubicBezTo>
                  <a:cubicBezTo>
                    <a:pt x="1" y="48"/>
                    <a:pt x="84" y="48"/>
                    <a:pt x="168" y="82"/>
                  </a:cubicBezTo>
                  <a:cubicBezTo>
                    <a:pt x="223" y="109"/>
                    <a:pt x="277" y="136"/>
                    <a:pt x="304" y="136"/>
                  </a:cubicBezTo>
                  <a:cubicBezTo>
                    <a:pt x="311" y="136"/>
                    <a:pt x="315" y="135"/>
                    <a:pt x="318" y="132"/>
                  </a:cubicBezTo>
                  <a:cubicBezTo>
                    <a:pt x="335" y="132"/>
                    <a:pt x="285" y="48"/>
                    <a:pt x="185" y="15"/>
                  </a:cubicBezTo>
                  <a:cubicBezTo>
                    <a:pt x="154" y="5"/>
                    <a:pt x="124" y="1"/>
                    <a:pt x="9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6" name="Google Shape;3106;p56"/>
            <p:cNvSpPr/>
            <p:nvPr/>
          </p:nvSpPr>
          <p:spPr>
            <a:xfrm>
              <a:off x="1575442" y="4615625"/>
              <a:ext cx="5897" cy="2468"/>
            </a:xfrm>
            <a:custGeom>
              <a:avLst/>
              <a:gdLst/>
              <a:ahLst/>
              <a:cxnLst/>
              <a:rect l="l" t="t" r="r" b="b"/>
              <a:pathLst>
                <a:path w="184" h="77" extrusionOk="0">
                  <a:moveTo>
                    <a:pt x="46" y="1"/>
                  </a:moveTo>
                  <a:cubicBezTo>
                    <a:pt x="29" y="1"/>
                    <a:pt x="17" y="5"/>
                    <a:pt x="17" y="13"/>
                  </a:cubicBezTo>
                  <a:cubicBezTo>
                    <a:pt x="0" y="30"/>
                    <a:pt x="34" y="47"/>
                    <a:pt x="84" y="64"/>
                  </a:cubicBezTo>
                  <a:cubicBezTo>
                    <a:pt x="109" y="72"/>
                    <a:pt x="130" y="76"/>
                    <a:pt x="144" y="76"/>
                  </a:cubicBezTo>
                  <a:cubicBezTo>
                    <a:pt x="159" y="76"/>
                    <a:pt x="167" y="72"/>
                    <a:pt x="167" y="64"/>
                  </a:cubicBezTo>
                  <a:cubicBezTo>
                    <a:pt x="184" y="47"/>
                    <a:pt x="151" y="30"/>
                    <a:pt x="100" y="13"/>
                  </a:cubicBezTo>
                  <a:cubicBezTo>
                    <a:pt x="84" y="5"/>
                    <a:pt x="63" y="1"/>
                    <a:pt x="4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7" name="Google Shape;3107;p56"/>
            <p:cNvSpPr/>
            <p:nvPr/>
          </p:nvSpPr>
          <p:spPr>
            <a:xfrm>
              <a:off x="1380514" y="2549521"/>
              <a:ext cx="467001" cy="148488"/>
            </a:xfrm>
            <a:custGeom>
              <a:avLst/>
              <a:gdLst/>
              <a:ahLst/>
              <a:cxnLst/>
              <a:rect l="l" t="t" r="r" b="b"/>
              <a:pathLst>
                <a:path w="14571" h="4633" extrusionOk="0">
                  <a:moveTo>
                    <a:pt x="0" y="0"/>
                  </a:moveTo>
                  <a:cubicBezTo>
                    <a:pt x="0" y="0"/>
                    <a:pt x="598" y="4633"/>
                    <a:pt x="5044" y="4633"/>
                  </a:cubicBezTo>
                  <a:cubicBezTo>
                    <a:pt x="5122" y="4633"/>
                    <a:pt x="5200" y="4631"/>
                    <a:pt x="5280" y="4629"/>
                  </a:cubicBezTo>
                  <a:cubicBezTo>
                    <a:pt x="8388" y="4478"/>
                    <a:pt x="11496" y="4127"/>
                    <a:pt x="14570" y="3576"/>
                  </a:cubicBezTo>
                  <a:lnTo>
                    <a:pt x="14520" y="2657"/>
                  </a:ln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108" name="Google Shape;3108;p56"/>
            <p:cNvSpPr/>
            <p:nvPr/>
          </p:nvSpPr>
          <p:spPr>
            <a:xfrm>
              <a:off x="1305005" y="2292480"/>
              <a:ext cx="951084" cy="383286"/>
            </a:xfrm>
            <a:custGeom>
              <a:avLst/>
              <a:gdLst/>
              <a:ahLst/>
              <a:cxnLst/>
              <a:rect l="l" t="t" r="r" b="b"/>
              <a:pathLst>
                <a:path w="29675" h="11959" extrusionOk="0">
                  <a:moveTo>
                    <a:pt x="6132" y="0"/>
                  </a:moveTo>
                  <a:lnTo>
                    <a:pt x="101" y="3108"/>
                  </a:lnTo>
                  <a:cubicBezTo>
                    <a:pt x="101" y="3108"/>
                    <a:pt x="0" y="3442"/>
                    <a:pt x="2741" y="8789"/>
                  </a:cubicBezTo>
                  <a:cubicBezTo>
                    <a:pt x="3958" y="11159"/>
                    <a:pt x="6570" y="11959"/>
                    <a:pt x="9540" y="11959"/>
                  </a:cubicBezTo>
                  <a:cubicBezTo>
                    <a:pt x="15697" y="11959"/>
                    <a:pt x="23392" y="8522"/>
                    <a:pt x="23392" y="8522"/>
                  </a:cubicBezTo>
                  <a:lnTo>
                    <a:pt x="23392" y="8505"/>
                  </a:lnTo>
                  <a:cubicBezTo>
                    <a:pt x="24679" y="8254"/>
                    <a:pt x="25932" y="7920"/>
                    <a:pt x="27185" y="7536"/>
                  </a:cubicBezTo>
                  <a:cubicBezTo>
                    <a:pt x="28889" y="6918"/>
                    <a:pt x="28839" y="6767"/>
                    <a:pt x="28722" y="6583"/>
                  </a:cubicBezTo>
                  <a:cubicBezTo>
                    <a:pt x="28680" y="6508"/>
                    <a:pt x="28581" y="6477"/>
                    <a:pt x="28445" y="6477"/>
                  </a:cubicBezTo>
                  <a:cubicBezTo>
                    <a:pt x="27855" y="6477"/>
                    <a:pt x="26568" y="7062"/>
                    <a:pt x="26175" y="7062"/>
                  </a:cubicBezTo>
                  <a:cubicBezTo>
                    <a:pt x="26061" y="7062"/>
                    <a:pt x="26022" y="7012"/>
                    <a:pt x="26099" y="6884"/>
                  </a:cubicBezTo>
                  <a:cubicBezTo>
                    <a:pt x="26517" y="6232"/>
                    <a:pt x="29675" y="5497"/>
                    <a:pt x="29357" y="4979"/>
                  </a:cubicBezTo>
                  <a:cubicBezTo>
                    <a:pt x="29285" y="4864"/>
                    <a:pt x="29141" y="4816"/>
                    <a:pt x="28950" y="4816"/>
                  </a:cubicBezTo>
                  <a:cubicBezTo>
                    <a:pt x="28035" y="4816"/>
                    <a:pt x="26056" y="5919"/>
                    <a:pt x="25849" y="6015"/>
                  </a:cubicBezTo>
                  <a:cubicBezTo>
                    <a:pt x="25813" y="6032"/>
                    <a:pt x="25780" y="6039"/>
                    <a:pt x="25748" y="6039"/>
                  </a:cubicBezTo>
                  <a:cubicBezTo>
                    <a:pt x="25555" y="6039"/>
                    <a:pt x="25447" y="5767"/>
                    <a:pt x="25648" y="5681"/>
                  </a:cubicBezTo>
                  <a:cubicBezTo>
                    <a:pt x="25982" y="5547"/>
                    <a:pt x="29458" y="4060"/>
                    <a:pt x="29057" y="3409"/>
                  </a:cubicBezTo>
                  <a:cubicBezTo>
                    <a:pt x="28994" y="3302"/>
                    <a:pt x="28897" y="3265"/>
                    <a:pt x="28792" y="3265"/>
                  </a:cubicBezTo>
                  <a:cubicBezTo>
                    <a:pt x="28533" y="3265"/>
                    <a:pt x="28221" y="3492"/>
                    <a:pt x="28221" y="3492"/>
                  </a:cubicBezTo>
                  <a:cubicBezTo>
                    <a:pt x="28221" y="3492"/>
                    <a:pt x="25597" y="4853"/>
                    <a:pt x="25006" y="4853"/>
                  </a:cubicBezTo>
                  <a:cubicBezTo>
                    <a:pt x="24949" y="4853"/>
                    <a:pt x="24911" y="4840"/>
                    <a:pt x="24896" y="4812"/>
                  </a:cubicBezTo>
                  <a:cubicBezTo>
                    <a:pt x="24712" y="4495"/>
                    <a:pt x="26534" y="3476"/>
                    <a:pt x="27169" y="3175"/>
                  </a:cubicBezTo>
                  <a:cubicBezTo>
                    <a:pt x="27787" y="2874"/>
                    <a:pt x="27904" y="2456"/>
                    <a:pt x="27536" y="2289"/>
                  </a:cubicBezTo>
                  <a:cubicBezTo>
                    <a:pt x="27522" y="2282"/>
                    <a:pt x="27500" y="2279"/>
                    <a:pt x="27473" y="2279"/>
                  </a:cubicBezTo>
                  <a:cubicBezTo>
                    <a:pt x="27062" y="2279"/>
                    <a:pt x="25291" y="3061"/>
                    <a:pt x="24696" y="3359"/>
                  </a:cubicBezTo>
                  <a:cubicBezTo>
                    <a:pt x="24303" y="3560"/>
                    <a:pt x="23478" y="3992"/>
                    <a:pt x="23049" y="3992"/>
                  </a:cubicBezTo>
                  <a:cubicBezTo>
                    <a:pt x="22803" y="3992"/>
                    <a:pt x="22687" y="3850"/>
                    <a:pt x="22858" y="3442"/>
                  </a:cubicBezTo>
                  <a:cubicBezTo>
                    <a:pt x="23342" y="2323"/>
                    <a:pt x="23292" y="1287"/>
                    <a:pt x="23075" y="1019"/>
                  </a:cubicBezTo>
                  <a:cubicBezTo>
                    <a:pt x="23010" y="932"/>
                    <a:pt x="22916" y="893"/>
                    <a:pt x="22820" y="893"/>
                  </a:cubicBezTo>
                  <a:cubicBezTo>
                    <a:pt x="22621" y="893"/>
                    <a:pt x="22412" y="1061"/>
                    <a:pt x="22423" y="1320"/>
                  </a:cubicBezTo>
                  <a:cubicBezTo>
                    <a:pt x="22390" y="1721"/>
                    <a:pt x="22306" y="2122"/>
                    <a:pt x="22173" y="2506"/>
                  </a:cubicBezTo>
                  <a:cubicBezTo>
                    <a:pt x="22072" y="2824"/>
                    <a:pt x="21905" y="3125"/>
                    <a:pt x="21705" y="3375"/>
                  </a:cubicBezTo>
                  <a:cubicBezTo>
                    <a:pt x="21471" y="3693"/>
                    <a:pt x="21270" y="3943"/>
                    <a:pt x="21087" y="4144"/>
                  </a:cubicBezTo>
                  <a:cubicBezTo>
                    <a:pt x="19478" y="4705"/>
                    <a:pt x="15248" y="6022"/>
                    <a:pt x="10943" y="6022"/>
                  </a:cubicBezTo>
                  <a:cubicBezTo>
                    <a:pt x="10375" y="6022"/>
                    <a:pt x="9805" y="5999"/>
                    <a:pt x="9240" y="5948"/>
                  </a:cubicBezTo>
                  <a:cubicBezTo>
                    <a:pt x="8355" y="5865"/>
                    <a:pt x="6132" y="0"/>
                    <a:pt x="6132" y="0"/>
                  </a:cubicBezTo>
                  <a:close/>
                </a:path>
              </a:pathLst>
            </a:custGeom>
            <a:solidFill>
              <a:srgbClr val="FFBE9D"/>
            </a:solidFill>
            <a:ln>
              <a:noFill/>
            </a:ln>
          </p:spPr>
          <p:txBody>
            <a:bodyPr spcFirstLastPara="1" wrap="square" lIns="91425" tIns="91425" rIns="91425" bIns="91425" anchor="ctr" anchorCtr="0">
              <a:noAutofit/>
            </a:bodyPr>
            <a:lstStyle/>
            <a:p>
              <a:endParaRPr/>
            </a:p>
          </p:txBody>
        </p:sp>
      </p:grpSp>
      <p:grpSp>
        <p:nvGrpSpPr>
          <p:cNvPr id="3109" name="Google Shape;3109;p56"/>
          <p:cNvGrpSpPr/>
          <p:nvPr/>
        </p:nvGrpSpPr>
        <p:grpSpPr>
          <a:xfrm rot="304540">
            <a:off x="2779422" y="4298423"/>
            <a:ext cx="289176" cy="224403"/>
            <a:chOff x="8171300" y="428452"/>
            <a:chExt cx="472898" cy="366973"/>
          </a:xfrm>
        </p:grpSpPr>
        <p:sp>
          <p:nvSpPr>
            <p:cNvPr id="3110" name="Google Shape;3110;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1" name="Google Shape;3111;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112" name="Google Shape;3112;p56"/>
          <p:cNvGrpSpPr/>
          <p:nvPr/>
        </p:nvGrpSpPr>
        <p:grpSpPr>
          <a:xfrm rot="-10520858">
            <a:off x="5298430" y="4675546"/>
            <a:ext cx="289184" cy="224409"/>
            <a:chOff x="8171300" y="428452"/>
            <a:chExt cx="472898" cy="366973"/>
          </a:xfrm>
        </p:grpSpPr>
        <p:sp>
          <p:nvSpPr>
            <p:cNvPr id="3113" name="Google Shape;311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4" name="Google Shape;311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115" name="Google Shape;3115;p56"/>
          <p:cNvSpPr/>
          <p:nvPr/>
        </p:nvSpPr>
        <p:spPr>
          <a:xfrm>
            <a:off x="7377843" y="4298417"/>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nvGrpSpPr>
          <p:cNvPr id="3116" name="Google Shape;3116;p56"/>
          <p:cNvGrpSpPr/>
          <p:nvPr/>
        </p:nvGrpSpPr>
        <p:grpSpPr>
          <a:xfrm rot="10671236">
            <a:off x="6439322" y="4297780"/>
            <a:ext cx="289191" cy="224414"/>
            <a:chOff x="8171300" y="428452"/>
            <a:chExt cx="472898" cy="366973"/>
          </a:xfrm>
        </p:grpSpPr>
        <p:sp>
          <p:nvSpPr>
            <p:cNvPr id="3117" name="Google Shape;3117;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8" name="Google Shape;3118;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762000"/>
            <a:ext cx="8534400" cy="5638800"/>
          </a:xfrm>
        </p:spPr>
      </p:pic>
    </p:spTree>
    <p:extLst>
      <p:ext uri="{BB962C8B-B14F-4D97-AF65-F5344CB8AC3E}">
        <p14:creationId xmlns:p14="http://schemas.microsoft.com/office/powerpoint/2010/main" val="278854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04800"/>
            <a:ext cx="7848600" cy="5821363"/>
          </a:xfrm>
        </p:spPr>
      </p:pic>
    </p:spTree>
    <p:extLst>
      <p:ext uri="{BB962C8B-B14F-4D97-AF65-F5344CB8AC3E}">
        <p14:creationId xmlns:p14="http://schemas.microsoft.com/office/powerpoint/2010/main" val="322902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31">
            <a:extLst>
              <a:ext uri="{FF2B5EF4-FFF2-40B4-BE49-F238E27FC236}">
                <a16:creationId xmlns:a16="http://schemas.microsoft.com/office/drawing/2014/main" id="{4AB16AA4-754D-4ABC-B371-F012E83F3089}"/>
              </a:ext>
            </a:extLst>
          </p:cNvPr>
          <p:cNvPicPr preferRelativeResize="0"/>
          <p:nvPr/>
        </p:nvPicPr>
        <p:blipFill rotWithShape="1">
          <a:blip r:embed="rId2">
            <a:alphaModFix/>
          </a:blip>
          <a:srcRect l="7045" t="10205" r="7028" b="10561"/>
          <a:stretch/>
        </p:blipFill>
        <p:spPr>
          <a:xfrm>
            <a:off x="5334000" y="3486587"/>
            <a:ext cx="3623151" cy="3340776"/>
          </a:xfrm>
          <a:prstGeom prst="rect">
            <a:avLst/>
          </a:prstGeom>
          <a:noFill/>
          <a:ln>
            <a:noFill/>
          </a:ln>
        </p:spPr>
      </p:pic>
      <p:sp>
        <p:nvSpPr>
          <p:cNvPr id="3" name="Content Placeholder 2">
            <a:extLst>
              <a:ext uri="{FF2B5EF4-FFF2-40B4-BE49-F238E27FC236}">
                <a16:creationId xmlns:a16="http://schemas.microsoft.com/office/drawing/2014/main" id="{482BE55A-1B7E-4D2F-9C9D-170D9427A31C}"/>
              </a:ext>
            </a:extLst>
          </p:cNvPr>
          <p:cNvSpPr>
            <a:spLocks noGrp="1"/>
          </p:cNvSpPr>
          <p:nvPr>
            <p:ph idx="1"/>
          </p:nvPr>
        </p:nvSpPr>
        <p:spPr>
          <a:xfrm>
            <a:off x="0" y="1219200"/>
            <a:ext cx="8047348" cy="3733800"/>
          </a:xfrm>
        </p:spPr>
        <p:txBody>
          <a:bodyPr>
            <a:normAutofit/>
          </a:bodyPr>
          <a:lstStyle/>
          <a:p>
            <a:pPr marL="628650" marR="0" indent="-514350" algn="l">
              <a:spcBef>
                <a:spcPts val="0"/>
              </a:spcBef>
              <a:spcAft>
                <a:spcPts val="0"/>
              </a:spcAft>
              <a:buFont typeface="+mj-lt"/>
              <a:buAutoNum type="arabicParenR" startAt="3"/>
            </a:pPr>
            <a:r>
              <a:rPr lang="en-US" sz="2400" b="1" i="0" dirty="0">
                <a:solidFill>
                  <a:srgbClr val="222222"/>
                </a:solidFill>
                <a:effectLst/>
                <a:latin typeface="Times New Roman" panose="02020603050405020304" pitchFamily="18" charset="0"/>
              </a:rPr>
              <a:t>Economic feasibility</a:t>
            </a:r>
            <a:r>
              <a:rPr lang="en-US" sz="2400" b="0" i="0" dirty="0">
                <a:solidFill>
                  <a:srgbClr val="222222"/>
                </a:solidFill>
                <a:effectLst/>
                <a:latin typeface="Times New Roman" panose="02020603050405020304" pitchFamily="18" charset="0"/>
              </a:rPr>
              <a:t> </a:t>
            </a:r>
          </a:p>
          <a:p>
            <a:pPr marL="114300" marR="0" indent="0" algn="l">
              <a:spcBef>
                <a:spcPts val="0"/>
              </a:spcBef>
              <a:spcAft>
                <a:spcPts val="0"/>
              </a:spcAft>
              <a:buNone/>
            </a:pPr>
            <a:endParaRPr lang="en-US" sz="2000" b="0" i="0" dirty="0">
              <a:solidFill>
                <a:srgbClr val="222222"/>
              </a:solidFill>
              <a:effectLst/>
              <a:latin typeface="Calibri" panose="020F0502020204030204" pitchFamily="34" charset="0"/>
            </a:endParaRPr>
          </a:p>
          <a:p>
            <a:pPr marL="457200" marR="0" algn="just">
              <a:spcBef>
                <a:spcPts val="0"/>
              </a:spcBef>
              <a:spcAft>
                <a:spcPts val="1000"/>
              </a:spcAft>
            </a:pPr>
            <a:r>
              <a:rPr lang="en-US" sz="2000" b="0" i="0" dirty="0">
                <a:solidFill>
                  <a:srgbClr val="222222"/>
                </a:solidFill>
                <a:effectLst/>
                <a:latin typeface="Times New Roman" panose="02020603050405020304" pitchFamily="18" charset="0"/>
              </a:rPr>
              <a:t>This assessment typically involves a cost/benefits analysis of the project, helping the organization determine the viability, cost, and benefits associated with a project before financial resources are allocated. The proposed system economically feasible as it removes manual work, reduces the manual mistake, decreases the number of people working. Economic feasibility is the system where the users have economic to this system the agency has to provide the required software.</a:t>
            </a:r>
            <a:endParaRPr lang="en-US" sz="2000" b="0" i="0" dirty="0">
              <a:solidFill>
                <a:srgbClr val="222222"/>
              </a:solidFill>
              <a:effectLst/>
              <a:latin typeface="Calibri" panose="020F0502020204030204" pitchFamily="34" charset="0"/>
            </a:endParaRPr>
          </a:p>
          <a:p>
            <a:endParaRPr lang="en-IN" dirty="0"/>
          </a:p>
        </p:txBody>
      </p:sp>
    </p:spTree>
    <p:extLst>
      <p:ext uri="{BB962C8B-B14F-4D97-AF65-F5344CB8AC3E}">
        <p14:creationId xmlns:p14="http://schemas.microsoft.com/office/powerpoint/2010/main" val="24961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2049" y="2857500"/>
            <a:ext cx="4648200" cy="1143000"/>
          </a:xfrm>
        </p:spPr>
        <p:txBody>
          <a:bodyPr>
            <a:normAutofit/>
          </a:bodyPr>
          <a:lstStyle/>
          <a:p>
            <a:pPr algn="ctr"/>
            <a:r>
              <a:rPr lang="en-US" sz="4800" b="1" i="1" dirty="0">
                <a:solidFill>
                  <a:srgbClr val="0070C0"/>
                </a:solidFill>
              </a:rPr>
              <a:t>System Design</a:t>
            </a:r>
          </a:p>
        </p:txBody>
      </p:sp>
      <p:pic>
        <p:nvPicPr>
          <p:cNvPr id="3" name="Google Shape;716;p48">
            <a:extLst>
              <a:ext uri="{FF2B5EF4-FFF2-40B4-BE49-F238E27FC236}">
                <a16:creationId xmlns:a16="http://schemas.microsoft.com/office/drawing/2014/main" id="{E1BC0F2D-8C7C-4D46-A3DC-3FE4013765D3}"/>
              </a:ext>
            </a:extLst>
          </p:cNvPr>
          <p:cNvPicPr preferRelativeResize="0"/>
          <p:nvPr/>
        </p:nvPicPr>
        <p:blipFill rotWithShape="1">
          <a:blip r:embed="rId2">
            <a:alphaModFix/>
          </a:blip>
          <a:srcRect t="14743" b="14750"/>
          <a:stretch/>
        </p:blipFill>
        <p:spPr>
          <a:xfrm>
            <a:off x="5562600" y="533400"/>
            <a:ext cx="2975299" cy="2057400"/>
          </a:xfrm>
          <a:prstGeom prst="rect">
            <a:avLst/>
          </a:prstGeom>
          <a:noFill/>
          <a:ln>
            <a:noFill/>
          </a:ln>
        </p:spPr>
      </p:pic>
      <p:pic>
        <p:nvPicPr>
          <p:cNvPr id="4" name="Google Shape;667;p46">
            <a:extLst>
              <a:ext uri="{FF2B5EF4-FFF2-40B4-BE49-F238E27FC236}">
                <a16:creationId xmlns:a16="http://schemas.microsoft.com/office/drawing/2014/main" id="{679570A1-D82E-4229-9091-81F2246C36A4}"/>
              </a:ext>
            </a:extLst>
          </p:cNvPr>
          <p:cNvPicPr preferRelativeResize="0"/>
          <p:nvPr/>
        </p:nvPicPr>
        <p:blipFill rotWithShape="1">
          <a:blip r:embed="rId3">
            <a:alphaModFix/>
          </a:blip>
          <a:srcRect l="12736" t="12736" r="12736" b="12736"/>
          <a:stretch/>
        </p:blipFill>
        <p:spPr>
          <a:xfrm rot="21247224">
            <a:off x="127503" y="3404103"/>
            <a:ext cx="2926350" cy="2926350"/>
          </a:xfrm>
          <a:prstGeom prst="rect">
            <a:avLst/>
          </a:prstGeom>
          <a:noFill/>
          <a:ln>
            <a:noFill/>
          </a:ln>
        </p:spPr>
      </p:pic>
    </p:spTree>
    <p:extLst>
      <p:ext uri="{BB962C8B-B14F-4D97-AF65-F5344CB8AC3E}">
        <p14:creationId xmlns:p14="http://schemas.microsoft.com/office/powerpoint/2010/main" val="209636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58"/>
          <p:cNvSpPr txBox="1">
            <a:spLocks noGrp="1"/>
          </p:cNvSpPr>
          <p:nvPr>
            <p:ph type="title"/>
          </p:nvPr>
        </p:nvSpPr>
        <p:spPr>
          <a:xfrm>
            <a:off x="649207" y="987833"/>
            <a:ext cx="7704000" cy="320400"/>
          </a:xfrm>
          <a:prstGeom prst="rect">
            <a:avLst/>
          </a:prstGeom>
        </p:spPr>
        <p:txBody>
          <a:bodyPr spcFirstLastPara="1" vert="horz" wrap="square" lIns="91425" tIns="91425" rIns="91425" bIns="91425" rtlCol="0" anchor="ctr" anchorCtr="0">
            <a:noAutofit/>
          </a:bodyPr>
          <a:lstStyle/>
          <a:p>
            <a:r>
              <a:rPr lang="en" sz="4800" b="1" i="1" dirty="0">
                <a:solidFill>
                  <a:srgbClr val="002060"/>
                </a:solidFill>
              </a:rPr>
              <a:t>OUR TEAM</a:t>
            </a:r>
            <a:endParaRPr sz="4800" b="1" i="1" dirty="0">
              <a:solidFill>
                <a:srgbClr val="002060"/>
              </a:solidFill>
            </a:endParaRPr>
          </a:p>
        </p:txBody>
      </p:sp>
      <p:grpSp>
        <p:nvGrpSpPr>
          <p:cNvPr id="3203" name="Google Shape;3203;p58"/>
          <p:cNvGrpSpPr/>
          <p:nvPr/>
        </p:nvGrpSpPr>
        <p:grpSpPr>
          <a:xfrm>
            <a:off x="7403765" y="2212248"/>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a:p>
          </p:txBody>
        </p:sp>
      </p:grpSp>
      <p:grpSp>
        <p:nvGrpSpPr>
          <p:cNvPr id="3207" name="Google Shape;3207;p58"/>
          <p:cNvGrpSpPr/>
          <p:nvPr/>
        </p:nvGrpSpPr>
        <p:grpSpPr>
          <a:xfrm>
            <a:off x="1090089" y="2516673"/>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
        <p:nvSpPr>
          <p:cNvPr id="3215" name="Google Shape;3215;p58"/>
          <p:cNvSpPr/>
          <p:nvPr/>
        </p:nvSpPr>
        <p:spPr>
          <a:xfrm>
            <a:off x="4823133" y="2939751"/>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16" name="Google Shape;3216;p58"/>
          <p:cNvSpPr/>
          <p:nvPr/>
        </p:nvSpPr>
        <p:spPr>
          <a:xfrm>
            <a:off x="2260289" y="292227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7" name="Google Shape;3217;p58"/>
          <p:cNvSpPr/>
          <p:nvPr/>
        </p:nvSpPr>
        <p:spPr>
          <a:xfrm>
            <a:off x="4817919" y="311648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8" name="Google Shape;3218;p58"/>
          <p:cNvSpPr/>
          <p:nvPr/>
        </p:nvSpPr>
        <p:spPr>
          <a:xfrm>
            <a:off x="4028613" y="2965141"/>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19" name="Google Shape;3219;p58"/>
          <p:cNvGrpSpPr/>
          <p:nvPr/>
        </p:nvGrpSpPr>
        <p:grpSpPr>
          <a:xfrm>
            <a:off x="3880912" y="2583745"/>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grpSp>
      <p:sp>
        <p:nvSpPr>
          <p:cNvPr id="3246" name="Google Shape;3246;p58"/>
          <p:cNvSpPr/>
          <p:nvPr/>
        </p:nvSpPr>
        <p:spPr>
          <a:xfrm>
            <a:off x="1489662" y="2573179"/>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47" name="Google Shape;3247;p58"/>
          <p:cNvGrpSpPr/>
          <p:nvPr/>
        </p:nvGrpSpPr>
        <p:grpSpPr>
          <a:xfrm>
            <a:off x="1498400" y="2286748"/>
            <a:ext cx="1123000" cy="1362990"/>
            <a:chOff x="1530438" y="1390423"/>
            <a:chExt cx="1123000" cy="1362990"/>
          </a:xfrm>
        </p:grpSpPr>
        <p:sp>
          <p:nvSpPr>
            <p:cNvPr id="3248"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9"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endParaRPr/>
            </a:p>
          </p:txBody>
        </p:sp>
        <p:sp>
          <p:nvSpPr>
            <p:cNvPr id="3250"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251"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52"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3"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4"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5"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6"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7"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8"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59"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60"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61"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2"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3"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4"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65"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6"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7"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3268"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69"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0"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1"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2"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3"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4"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75"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276"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7"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
        <p:nvSpPr>
          <p:cNvPr id="3278" name="Google Shape;3278;p58"/>
          <p:cNvSpPr/>
          <p:nvPr/>
        </p:nvSpPr>
        <p:spPr>
          <a:xfrm>
            <a:off x="6550000" y="24137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79" name="Google Shape;3279;p58"/>
          <p:cNvGrpSpPr/>
          <p:nvPr/>
        </p:nvGrpSpPr>
        <p:grpSpPr>
          <a:xfrm>
            <a:off x="6244325" y="2130549"/>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endParaRPr/>
            </a:p>
          </p:txBody>
        </p:sp>
      </p:grpSp>
      <p:sp>
        <p:nvSpPr>
          <p:cNvPr id="6" name="Rectangle 5">
            <a:extLst>
              <a:ext uri="{FF2B5EF4-FFF2-40B4-BE49-F238E27FC236}">
                <a16:creationId xmlns:a16="http://schemas.microsoft.com/office/drawing/2014/main" id="{7A2BDAC2-508C-4B5B-881D-9F2C89B8824C}"/>
              </a:ext>
            </a:extLst>
          </p:cNvPr>
          <p:cNvSpPr/>
          <p:nvPr/>
        </p:nvSpPr>
        <p:spPr>
          <a:xfrm>
            <a:off x="3828432" y="4230898"/>
            <a:ext cx="1695600" cy="646331"/>
          </a:xfrm>
          <a:prstGeom prst="rect">
            <a:avLst/>
          </a:prstGeom>
        </p:spPr>
        <p:txBody>
          <a:bodyPr wrap="square">
            <a:spAutoFit/>
          </a:bodyPr>
          <a:lstStyle/>
          <a:p>
            <a:r>
              <a:rPr lang="en-US" dirty="0"/>
              <a:t>Avani Sanghvi</a:t>
            </a:r>
          </a:p>
          <a:p>
            <a:r>
              <a:rPr lang="en-US" dirty="0"/>
              <a:t>170410107099</a:t>
            </a:r>
          </a:p>
        </p:txBody>
      </p:sp>
      <p:sp>
        <p:nvSpPr>
          <p:cNvPr id="11" name="Rectangle 10">
            <a:extLst>
              <a:ext uri="{FF2B5EF4-FFF2-40B4-BE49-F238E27FC236}">
                <a16:creationId xmlns:a16="http://schemas.microsoft.com/office/drawing/2014/main" id="{E84F6058-A84E-4CB0-A1CB-2FEFE1A10807}"/>
              </a:ext>
            </a:extLst>
          </p:cNvPr>
          <p:cNvSpPr/>
          <p:nvPr/>
        </p:nvSpPr>
        <p:spPr>
          <a:xfrm>
            <a:off x="6290052" y="4230898"/>
            <a:ext cx="1753142" cy="646331"/>
          </a:xfrm>
          <a:prstGeom prst="rect">
            <a:avLst/>
          </a:prstGeom>
        </p:spPr>
        <p:txBody>
          <a:bodyPr wrap="square">
            <a:spAutoFit/>
          </a:bodyPr>
          <a:lstStyle/>
          <a:p>
            <a:r>
              <a:rPr lang="en-US" dirty="0"/>
              <a:t>Sarvesh Purohit</a:t>
            </a:r>
          </a:p>
          <a:p>
            <a:r>
              <a:rPr lang="en-US" dirty="0"/>
              <a:t>170410107091</a:t>
            </a:r>
          </a:p>
        </p:txBody>
      </p:sp>
      <p:sp>
        <p:nvSpPr>
          <p:cNvPr id="16" name="Rectangle 15">
            <a:extLst>
              <a:ext uri="{FF2B5EF4-FFF2-40B4-BE49-F238E27FC236}">
                <a16:creationId xmlns:a16="http://schemas.microsoft.com/office/drawing/2014/main" id="{24292898-92EB-466C-A824-378B2CABDEAE}"/>
              </a:ext>
            </a:extLst>
          </p:cNvPr>
          <p:cNvSpPr/>
          <p:nvPr/>
        </p:nvSpPr>
        <p:spPr>
          <a:xfrm>
            <a:off x="1160872" y="4181469"/>
            <a:ext cx="1641796" cy="646331"/>
          </a:xfrm>
          <a:prstGeom prst="rect">
            <a:avLst/>
          </a:prstGeom>
        </p:spPr>
        <p:txBody>
          <a:bodyPr wrap="none">
            <a:spAutoFit/>
          </a:bodyPr>
          <a:lstStyle/>
          <a:p>
            <a:r>
              <a:rPr lang="en-US" dirty="0"/>
              <a:t>Dhruv Bhavsar</a:t>
            </a:r>
          </a:p>
          <a:p>
            <a:r>
              <a:rPr lang="en-US" dirty="0"/>
              <a:t>170410107006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b="1" i="1" dirty="0">
                <a:solidFill>
                  <a:srgbClr val="0070C0"/>
                </a:solidFill>
              </a:rPr>
              <a:t>System Model</a:t>
            </a:r>
            <a:br>
              <a:rPr lang="en-US" sz="4000" b="1" i="1" dirty="0">
                <a:solidFill>
                  <a:srgbClr val="0070C0"/>
                </a:solidFill>
              </a:rPr>
            </a:br>
            <a:endParaRPr lang="en-US" sz="4000" b="1" i="1" dirty="0">
              <a:solidFill>
                <a:srgbClr val="0070C0"/>
              </a:solidFill>
            </a:endParaRPr>
          </a:p>
        </p:txBody>
      </p:sp>
      <p:sp>
        <p:nvSpPr>
          <p:cNvPr id="5" name="Content Placeholder 2"/>
          <p:cNvSpPr>
            <a:spLocks noGrp="1"/>
          </p:cNvSpPr>
          <p:nvPr>
            <p:ph idx="1"/>
          </p:nvPr>
        </p:nvSpPr>
        <p:spPr>
          <a:xfrm>
            <a:off x="457200" y="1371600"/>
            <a:ext cx="8229600" cy="5181600"/>
          </a:xfrm>
        </p:spPr>
        <p:txBody>
          <a:bodyPr>
            <a:normAutofit/>
          </a:bodyPr>
          <a:lstStyle/>
          <a:p>
            <a:r>
              <a:rPr lang="en-US" sz="2000" dirty="0"/>
              <a:t>We are going to use “SPIRAL MODEL”.</a:t>
            </a:r>
          </a:p>
          <a:p>
            <a:r>
              <a:rPr lang="en-US" sz="2000" b="1" dirty="0"/>
              <a:t>Spiral model</a:t>
            </a:r>
            <a:r>
              <a:rPr lang="en-US" sz="2000" dirty="0"/>
              <a:t> is one of the most important Software Development Life Cycle models, which provides support for </a:t>
            </a:r>
            <a:r>
              <a:rPr lang="en-US" sz="2000" b="1" dirty="0"/>
              <a:t>Risk Handling</a:t>
            </a:r>
            <a:r>
              <a:rPr lang="en-US" sz="2000" dirty="0"/>
              <a:t>.</a:t>
            </a:r>
          </a:p>
          <a:p>
            <a:r>
              <a:rPr lang="en-US" sz="2000" b="1" dirty="0"/>
              <a:t>Advantages of the Spiral Model </a:t>
            </a:r>
          </a:p>
          <a:p>
            <a:pPr>
              <a:buNone/>
            </a:pPr>
            <a:r>
              <a:rPr lang="en-US" sz="2000" b="1" dirty="0"/>
              <a:t>	</a:t>
            </a:r>
            <a:r>
              <a:rPr lang="en-US" sz="2000" dirty="0"/>
              <a:t>Best for a high-risk project </a:t>
            </a:r>
          </a:p>
          <a:p>
            <a:pPr>
              <a:buNone/>
            </a:pPr>
            <a:r>
              <a:rPr lang="en-US" sz="2000" dirty="0"/>
              <a:t>	Good for large and mission-critical projects </a:t>
            </a:r>
          </a:p>
          <a:p>
            <a:pPr>
              <a:buNone/>
            </a:pPr>
            <a:r>
              <a:rPr lang="en-US" sz="2000" dirty="0"/>
              <a:t>	Strong approval and documentation control </a:t>
            </a:r>
          </a:p>
          <a:p>
            <a:pPr>
              <a:buNone/>
            </a:pPr>
            <a:r>
              <a:rPr lang="en-US" sz="2000" dirty="0"/>
              <a:t>	Continuous or repeated development helps in risk management Development is fast and features are added in a systematic approach</a:t>
            </a:r>
          </a:p>
          <a:p>
            <a:pPr>
              <a:buNone/>
            </a:pPr>
            <a:r>
              <a:rPr lang="en-US" sz="2000" dirty="0"/>
              <a:t>	Additional functionality or change can be done at a later stage. </a:t>
            </a:r>
          </a:p>
          <a:p>
            <a:pPr>
              <a:buNone/>
            </a:pPr>
            <a:r>
              <a:rPr lang="en-US" sz="2000" dirty="0"/>
              <a:t>	Cost estimation becomes easy as the prototype building happens in small fragments. There is always space for Customer feedback.</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6347714" cy="5507963"/>
          </a:xfrm>
        </p:spPr>
        <p:txBody>
          <a:bodyPr>
            <a:normAutofit/>
          </a:bodyPr>
          <a:lstStyle/>
          <a:p>
            <a:pPr marL="0" indent="0">
              <a:buNone/>
            </a:pPr>
            <a:r>
              <a:rPr lang="en-US" sz="2400" b="0" i="0" dirty="0">
                <a:solidFill>
                  <a:srgbClr val="222222"/>
                </a:solidFill>
                <a:effectLst/>
                <a:latin typeface="+mj-lt"/>
              </a:rPr>
              <a:t>Why we chose Spiral Model?</a:t>
            </a:r>
          </a:p>
          <a:p>
            <a:pPr marL="457200" indent="-342900">
              <a:spcBef>
                <a:spcPts val="0"/>
              </a:spcBef>
            </a:pPr>
            <a:r>
              <a:rPr lang="en-US" sz="2400" b="0" i="0" dirty="0">
                <a:solidFill>
                  <a:srgbClr val="222222"/>
                </a:solidFill>
                <a:effectLst/>
                <a:latin typeface="+mj-lt"/>
              </a:rPr>
              <a:t>This model strengthens risk management.</a:t>
            </a:r>
          </a:p>
          <a:p>
            <a:pPr marL="457200" indent="-342900">
              <a:spcBef>
                <a:spcPts val="0"/>
              </a:spcBef>
            </a:pPr>
            <a:r>
              <a:rPr lang="en-US" sz="2400" b="0" i="0" dirty="0">
                <a:solidFill>
                  <a:srgbClr val="222222"/>
                </a:solidFill>
                <a:effectLst/>
                <a:latin typeface="+mj-lt"/>
              </a:rPr>
              <a:t>This model uses a software iteration an approach that is extremely useful in the software development stages.</a:t>
            </a:r>
          </a:p>
          <a:p>
            <a:pPr marL="457200" indent="-342900">
              <a:spcBef>
                <a:spcPts val="0"/>
              </a:spcBef>
            </a:pPr>
            <a:r>
              <a:rPr lang="en-US" sz="2400" b="0" i="0" dirty="0">
                <a:solidFill>
                  <a:srgbClr val="222222"/>
                </a:solidFill>
                <a:effectLst/>
                <a:latin typeface="+mj-lt"/>
              </a:rPr>
              <a:t>This model can combine other methods such as waterfall and incremental methods.</a:t>
            </a:r>
          </a:p>
          <a:p>
            <a:pPr marL="457200" indent="-342900">
              <a:spcBef>
                <a:spcPts val="0"/>
              </a:spcBef>
            </a:pPr>
            <a:r>
              <a:rPr lang="en-US" sz="2400" b="0" i="0" dirty="0">
                <a:solidFill>
                  <a:srgbClr val="222222"/>
                </a:solidFill>
                <a:effectLst/>
                <a:latin typeface="+mj-lt"/>
              </a:rPr>
              <a:t>Assume that a project with little risk does not fulfill the user needs and on the other hand, that there is a high the risk that the waterfall approach will be adopted so that this model will avoid risk, get a solution quickly, and associations like the whole model to correct the a mistake in the previous stage, if any.</a:t>
            </a:r>
          </a:p>
          <a:p>
            <a:r>
              <a:rPr lang="en-US" sz="2400" dirty="0">
                <a:solidFill>
                  <a:srgbClr val="222222"/>
                </a:solidFill>
                <a:latin typeface="+mj-lt"/>
              </a:rPr>
              <a:t>     </a:t>
            </a:r>
            <a:r>
              <a:rPr lang="en-US" sz="2400" b="0" i="0" dirty="0">
                <a:solidFill>
                  <a:srgbClr val="222222"/>
                </a:solidFill>
                <a:effectLst/>
                <a:latin typeface="+mj-lt"/>
              </a:rPr>
              <a:t>Reviewing the previous phase can correct the      errors and take care of the new requirement.</a:t>
            </a:r>
          </a:p>
          <a:p>
            <a:endParaRPr lang="en-US" sz="4000" dirty="0">
              <a:latin typeface="+mj-lt"/>
            </a:endParaRPr>
          </a:p>
        </p:txBody>
      </p:sp>
      <p:pic>
        <p:nvPicPr>
          <p:cNvPr id="4" name="Google Shape;610;p44">
            <a:extLst>
              <a:ext uri="{FF2B5EF4-FFF2-40B4-BE49-F238E27FC236}">
                <a16:creationId xmlns:a16="http://schemas.microsoft.com/office/drawing/2014/main" id="{1762D500-6345-4D97-9070-7EACEC3FFE87}"/>
              </a:ext>
            </a:extLst>
          </p:cNvPr>
          <p:cNvPicPr preferRelativeResize="0"/>
          <p:nvPr/>
        </p:nvPicPr>
        <p:blipFill rotWithShape="1">
          <a:blip r:embed="rId2">
            <a:alphaModFix/>
          </a:blip>
          <a:srcRect l="59287" t="11765" r="109" b="12961"/>
          <a:stretch/>
        </p:blipFill>
        <p:spPr>
          <a:xfrm>
            <a:off x="6858000" y="1690689"/>
            <a:ext cx="2133600" cy="3955701"/>
          </a:xfrm>
          <a:prstGeom prst="rect">
            <a:avLst/>
          </a:prstGeom>
          <a:noFill/>
          <a:ln>
            <a:noFill/>
          </a:ln>
        </p:spPr>
      </p:pic>
    </p:spTree>
    <p:extLst>
      <p:ext uri="{BB962C8B-B14F-4D97-AF65-F5344CB8AC3E}">
        <p14:creationId xmlns:p14="http://schemas.microsoft.com/office/powerpoint/2010/main" val="40276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stemModel.jpg"/>
          <p:cNvPicPr>
            <a:picLocks noGrp="1" noChangeAspect="1"/>
          </p:cNvPicPr>
          <p:nvPr>
            <p:ph idx="1"/>
          </p:nvPr>
        </p:nvPicPr>
        <p:blipFill>
          <a:blip r:embed="rId2"/>
          <a:stretch>
            <a:fillRect/>
          </a:stretch>
        </p:blipFill>
        <p:spPr>
          <a:xfrm>
            <a:off x="533400" y="381000"/>
            <a:ext cx="8001000" cy="633206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42"/>
            <a:ext cx="8229600" cy="1143000"/>
          </a:xfrm>
        </p:spPr>
        <p:txBody>
          <a:bodyPr>
            <a:normAutofit/>
          </a:bodyPr>
          <a:lstStyle/>
          <a:p>
            <a:r>
              <a:rPr lang="en-US" sz="4000" b="1" i="1" dirty="0">
                <a:solidFill>
                  <a:srgbClr val="0070C0"/>
                </a:solidFill>
              </a:rPr>
              <a:t>System Architecture</a:t>
            </a:r>
          </a:p>
        </p:txBody>
      </p:sp>
      <p:pic>
        <p:nvPicPr>
          <p:cNvPr id="5" name="Content Placeholder 4">
            <a:extLst>
              <a:ext uri="{FF2B5EF4-FFF2-40B4-BE49-F238E27FC236}">
                <a16:creationId xmlns:a16="http://schemas.microsoft.com/office/drawing/2014/main" id="{56ADB524-2A14-449A-94E5-C4D2FCFBE6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838200"/>
            <a:ext cx="6324600" cy="5841059"/>
          </a:xfrm>
        </p:spPr>
      </p:pic>
    </p:spTree>
    <p:extLst>
      <p:ext uri="{BB962C8B-B14F-4D97-AF65-F5344CB8AC3E}">
        <p14:creationId xmlns:p14="http://schemas.microsoft.com/office/powerpoint/2010/main" val="25014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86;p39">
            <a:extLst>
              <a:ext uri="{FF2B5EF4-FFF2-40B4-BE49-F238E27FC236}">
                <a16:creationId xmlns:a16="http://schemas.microsoft.com/office/drawing/2014/main" id="{BCB48580-AC83-4F5D-B9F6-749EF8280885}"/>
              </a:ext>
            </a:extLst>
          </p:cNvPr>
          <p:cNvPicPr preferRelativeResize="0"/>
          <p:nvPr/>
        </p:nvPicPr>
        <p:blipFill rotWithShape="1">
          <a:blip r:embed="rId2">
            <a:alphaModFix/>
          </a:blip>
          <a:srcRect l="1818" t="22722" r="58646" b="13432"/>
          <a:stretch/>
        </p:blipFill>
        <p:spPr>
          <a:xfrm>
            <a:off x="29066" y="2582030"/>
            <a:ext cx="1875934" cy="2904370"/>
          </a:xfrm>
          <a:prstGeom prst="rect">
            <a:avLst/>
          </a:prstGeom>
          <a:noFill/>
          <a:ln>
            <a:noFill/>
          </a:ln>
        </p:spPr>
      </p:pic>
      <p:sp>
        <p:nvSpPr>
          <p:cNvPr id="2" name="Title 1"/>
          <p:cNvSpPr>
            <a:spLocks noGrp="1"/>
          </p:cNvSpPr>
          <p:nvPr>
            <p:ph type="title"/>
          </p:nvPr>
        </p:nvSpPr>
        <p:spPr/>
        <p:txBody>
          <a:bodyPr>
            <a:normAutofit/>
          </a:bodyPr>
          <a:lstStyle/>
          <a:p>
            <a:r>
              <a:rPr lang="en-US" sz="4400" b="1" i="1" dirty="0">
                <a:solidFill>
                  <a:srgbClr val="0070C0"/>
                </a:solidFill>
              </a:rPr>
              <a:t>System Diagrams</a:t>
            </a:r>
          </a:p>
        </p:txBody>
      </p:sp>
      <p:sp>
        <p:nvSpPr>
          <p:cNvPr id="3" name="Content Placeholder 2"/>
          <p:cNvSpPr>
            <a:spLocks noGrp="1"/>
          </p:cNvSpPr>
          <p:nvPr>
            <p:ph idx="1"/>
          </p:nvPr>
        </p:nvSpPr>
        <p:spPr>
          <a:xfrm>
            <a:off x="1676400" y="1828799"/>
            <a:ext cx="6838950" cy="4348163"/>
          </a:xfrm>
        </p:spPr>
        <p:txBody>
          <a:bodyPr>
            <a:normAutofit/>
          </a:bodyPr>
          <a:lstStyle/>
          <a:p>
            <a:r>
              <a:rPr lang="en-US" sz="2400" dirty="0"/>
              <a:t>We have made variety of diagrams based on our project and they are :</a:t>
            </a:r>
          </a:p>
          <a:p>
            <a:pPr marL="514350" indent="-514350">
              <a:buFont typeface="+mj-lt"/>
              <a:buAutoNum type="arabicPeriod"/>
            </a:pPr>
            <a:r>
              <a:rPr lang="en-US" sz="2000" dirty="0"/>
              <a:t>Use Case diagrams</a:t>
            </a:r>
          </a:p>
          <a:p>
            <a:pPr marL="514350" indent="-514350">
              <a:buFont typeface="+mj-lt"/>
              <a:buAutoNum type="arabicPeriod"/>
            </a:pPr>
            <a:r>
              <a:rPr lang="en-US" sz="2000" dirty="0"/>
              <a:t>Activity Diagrams</a:t>
            </a:r>
          </a:p>
          <a:p>
            <a:pPr marL="514350" indent="-514350">
              <a:buFont typeface="+mj-lt"/>
              <a:buAutoNum type="arabicPeriod"/>
            </a:pPr>
            <a:r>
              <a:rPr lang="en-US" sz="2000" dirty="0"/>
              <a:t>E-R Diagram </a:t>
            </a:r>
          </a:p>
          <a:p>
            <a:pPr marL="514350" indent="-514350">
              <a:buFont typeface="+mj-lt"/>
              <a:buAutoNum type="arabicPeriod"/>
            </a:pPr>
            <a:r>
              <a:rPr lang="en-US" sz="2000" dirty="0"/>
              <a:t>Sequence Diagrams</a:t>
            </a:r>
          </a:p>
          <a:p>
            <a:pPr marL="514350" indent="-514350">
              <a:buFont typeface="+mj-lt"/>
              <a:buAutoNum type="arabicPeriod"/>
            </a:pPr>
            <a:r>
              <a:rPr lang="en-US" sz="2000" dirty="0"/>
              <a:t>Class Diagram</a:t>
            </a:r>
          </a:p>
          <a:p>
            <a:pPr marL="0" indent="0">
              <a:buNone/>
            </a:pPr>
            <a:endParaRPr lang="en-US" dirty="0"/>
          </a:p>
        </p:txBody>
      </p:sp>
    </p:spTree>
    <p:extLst>
      <p:ext uri="{BB962C8B-B14F-4D97-AF65-F5344CB8AC3E}">
        <p14:creationId xmlns:p14="http://schemas.microsoft.com/office/powerpoint/2010/main" val="37971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469C-7555-4F99-B773-AF83797C1A7E}"/>
              </a:ext>
            </a:extLst>
          </p:cNvPr>
          <p:cNvSpPr>
            <a:spLocks noGrp="1"/>
          </p:cNvSpPr>
          <p:nvPr>
            <p:ph type="title"/>
          </p:nvPr>
        </p:nvSpPr>
        <p:spPr>
          <a:xfrm>
            <a:off x="2895600" y="2722775"/>
            <a:ext cx="3886200" cy="1143000"/>
          </a:xfrm>
        </p:spPr>
        <p:txBody>
          <a:bodyPr>
            <a:normAutofit/>
          </a:bodyPr>
          <a:lstStyle/>
          <a:p>
            <a:r>
              <a:rPr lang="en-IN" sz="4800" b="1" i="1" dirty="0">
                <a:solidFill>
                  <a:srgbClr val="0070C0"/>
                </a:solidFill>
              </a:rPr>
              <a:t>USE CASES</a:t>
            </a:r>
          </a:p>
        </p:txBody>
      </p:sp>
      <p:pic>
        <p:nvPicPr>
          <p:cNvPr id="3" name="Google Shape;4860;p64">
            <a:extLst>
              <a:ext uri="{FF2B5EF4-FFF2-40B4-BE49-F238E27FC236}">
                <a16:creationId xmlns:a16="http://schemas.microsoft.com/office/drawing/2014/main" id="{26DABBBA-DB53-4683-92B6-7D714F433059}"/>
              </a:ext>
            </a:extLst>
          </p:cNvPr>
          <p:cNvPicPr preferRelativeResize="0"/>
          <p:nvPr/>
        </p:nvPicPr>
        <p:blipFill rotWithShape="1">
          <a:blip r:embed="rId2">
            <a:alphaModFix/>
          </a:blip>
          <a:srcRect t="16540" b="16547"/>
          <a:stretch/>
        </p:blipFill>
        <p:spPr>
          <a:xfrm>
            <a:off x="5410200" y="4114800"/>
            <a:ext cx="2925501" cy="1930026"/>
          </a:xfrm>
          <a:prstGeom prst="rect">
            <a:avLst/>
          </a:prstGeom>
          <a:noFill/>
          <a:ln>
            <a:noFill/>
          </a:ln>
        </p:spPr>
      </p:pic>
      <p:pic>
        <p:nvPicPr>
          <p:cNvPr id="4" name="Google Shape;4866;p64">
            <a:extLst>
              <a:ext uri="{FF2B5EF4-FFF2-40B4-BE49-F238E27FC236}">
                <a16:creationId xmlns:a16="http://schemas.microsoft.com/office/drawing/2014/main" id="{149EDE87-E826-489C-A68F-7F42F21BC115}"/>
              </a:ext>
            </a:extLst>
          </p:cNvPr>
          <p:cNvPicPr preferRelativeResize="0"/>
          <p:nvPr/>
        </p:nvPicPr>
        <p:blipFill rotWithShape="1">
          <a:blip r:embed="rId3">
            <a:alphaModFix/>
          </a:blip>
          <a:srcRect/>
          <a:stretch/>
        </p:blipFill>
        <p:spPr>
          <a:xfrm>
            <a:off x="381000" y="381000"/>
            <a:ext cx="2133600" cy="2057400"/>
          </a:xfrm>
          <a:prstGeom prst="rect">
            <a:avLst/>
          </a:prstGeom>
          <a:noFill/>
          <a:ln>
            <a:noFill/>
          </a:ln>
        </p:spPr>
      </p:pic>
    </p:spTree>
    <p:extLst>
      <p:ext uri="{BB962C8B-B14F-4D97-AF65-F5344CB8AC3E}">
        <p14:creationId xmlns:p14="http://schemas.microsoft.com/office/powerpoint/2010/main" val="263690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7620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1796255159"/>
              </p:ext>
            </p:extLst>
          </p:nvPr>
        </p:nvGraphicFramePr>
        <p:xfrm>
          <a:off x="20782" y="228600"/>
          <a:ext cx="8752194" cy="6476999"/>
        </p:xfrm>
        <a:graphic>
          <a:graphicData uri="http://schemas.openxmlformats.org/presentationml/2006/ole">
            <mc:AlternateContent xmlns:mc="http://schemas.openxmlformats.org/markup-compatibility/2006">
              <mc:Choice xmlns:v="urn:schemas-microsoft-com:vml" Requires="v">
                <p:oleObj spid="_x0000_s2109" name="Visio" r:id="rId3" imgW="6486663" imgH="7257885" progId="Visio.Drawing.15">
                  <p:embed/>
                </p:oleObj>
              </mc:Choice>
              <mc:Fallback>
                <p:oleObj name="Visio" r:id="rId3" imgW="6486663" imgH="7257885" progId="Visio.Drawing.15">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2" y="228600"/>
                        <a:ext cx="8752194"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152400"/>
            <a:ext cx="9143999" cy="67056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001000" cy="960438"/>
          </a:xfrm>
        </p:spPr>
        <p:txBody>
          <a:bodyPr>
            <a:normAutofit/>
          </a:bodyPr>
          <a:lstStyle/>
          <a:p>
            <a:r>
              <a:rPr lang="en-US" sz="4400" b="1" i="1" dirty="0">
                <a:solidFill>
                  <a:srgbClr val="0070C0"/>
                </a:solidFill>
              </a:rPr>
              <a:t>Activity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0824" y="1825625"/>
            <a:ext cx="2962351" cy="4351338"/>
          </a:xfrm>
        </p:spPr>
      </p:pic>
    </p:spTree>
    <p:extLst>
      <p:ext uri="{BB962C8B-B14F-4D97-AF65-F5344CB8AC3E}">
        <p14:creationId xmlns:p14="http://schemas.microsoft.com/office/powerpoint/2010/main" val="216764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3" name="Google Shape;863;p34"/>
          <p:cNvGrpSpPr/>
          <p:nvPr/>
        </p:nvGrpSpPr>
        <p:grpSpPr>
          <a:xfrm>
            <a:off x="3561358" y="1786202"/>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284" name="Title 1">
            <a:extLst>
              <a:ext uri="{FF2B5EF4-FFF2-40B4-BE49-F238E27FC236}">
                <a16:creationId xmlns:a16="http://schemas.microsoft.com/office/drawing/2014/main" id="{09365107-E271-4D0E-8BC4-3E58A836ABC3}"/>
              </a:ext>
            </a:extLst>
          </p:cNvPr>
          <p:cNvSpPr txBox="1">
            <a:spLocks/>
          </p:cNvSpPr>
          <p:nvPr/>
        </p:nvSpPr>
        <p:spPr>
          <a:xfrm>
            <a:off x="111669" y="2579279"/>
            <a:ext cx="3681245" cy="786122"/>
          </a:xfrm>
          <a:prstGeom prst="rect">
            <a:avLst/>
          </a:prstGeom>
        </p:spPr>
        <p:txBody>
          <a:bodyPr vert="horz" lIns="91440" tIns="45720" rIns="91440" bIns="45720" rtlCol="0" anchor="b">
            <a:normAutofit fontScale="925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6000" b="1" i="1" dirty="0">
                <a:solidFill>
                  <a:srgbClr val="00B050"/>
                </a:solidFill>
              </a:rPr>
              <a:t>SODH YATRA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0"/>
            <a:ext cx="6324600" cy="6858000"/>
          </a:xfrm>
        </p:spPr>
      </p:pic>
    </p:spTree>
    <p:extLst>
      <p:ext uri="{BB962C8B-B14F-4D97-AF65-F5344CB8AC3E}">
        <p14:creationId xmlns:p14="http://schemas.microsoft.com/office/powerpoint/2010/main" val="1148764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0"/>
            <a:ext cx="6781799" cy="6781800"/>
          </a:xfrm>
        </p:spPr>
      </p:pic>
    </p:spTree>
    <p:extLst>
      <p:ext uri="{BB962C8B-B14F-4D97-AF65-F5344CB8AC3E}">
        <p14:creationId xmlns:p14="http://schemas.microsoft.com/office/powerpoint/2010/main" val="97810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76200"/>
            <a:ext cx="6172199" cy="6629400"/>
          </a:xfrm>
        </p:spPr>
      </p:pic>
    </p:spTree>
    <p:extLst>
      <p:ext uri="{BB962C8B-B14F-4D97-AF65-F5344CB8AC3E}">
        <p14:creationId xmlns:p14="http://schemas.microsoft.com/office/powerpoint/2010/main" val="2912635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76200"/>
            <a:ext cx="6476999" cy="6477000"/>
          </a:xfrm>
        </p:spPr>
      </p:pic>
    </p:spTree>
    <p:extLst>
      <p:ext uri="{BB962C8B-B14F-4D97-AF65-F5344CB8AC3E}">
        <p14:creationId xmlns:p14="http://schemas.microsoft.com/office/powerpoint/2010/main" val="389042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0"/>
            <a:ext cx="6781799" cy="6858000"/>
          </a:xfrm>
        </p:spPr>
      </p:pic>
    </p:spTree>
    <p:extLst>
      <p:ext uri="{BB962C8B-B14F-4D97-AF65-F5344CB8AC3E}">
        <p14:creationId xmlns:p14="http://schemas.microsoft.com/office/powerpoint/2010/main" val="372801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76200"/>
            <a:ext cx="6629399" cy="6629400"/>
          </a:xfrm>
        </p:spPr>
      </p:pic>
    </p:spTree>
    <p:extLst>
      <p:ext uri="{BB962C8B-B14F-4D97-AF65-F5344CB8AC3E}">
        <p14:creationId xmlns:p14="http://schemas.microsoft.com/office/powerpoint/2010/main" val="295733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8600"/>
            <a:ext cx="5943599" cy="5897563"/>
          </a:xfrm>
        </p:spPr>
      </p:pic>
    </p:spTree>
    <p:extLst>
      <p:ext uri="{BB962C8B-B14F-4D97-AF65-F5344CB8AC3E}">
        <p14:creationId xmlns:p14="http://schemas.microsoft.com/office/powerpoint/2010/main" val="1386107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0"/>
            <a:ext cx="8229600" cy="884238"/>
          </a:xfrm>
        </p:spPr>
        <p:txBody>
          <a:bodyPr>
            <a:normAutofit/>
          </a:bodyPr>
          <a:lstStyle/>
          <a:p>
            <a:r>
              <a:rPr lang="en-US" sz="4000" b="1" i="1" dirty="0">
                <a:solidFill>
                  <a:srgbClr val="0070C0"/>
                </a:solidFill>
              </a:rPr>
              <a:t>E-R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838200"/>
            <a:ext cx="8915400" cy="6019800"/>
          </a:xfrm>
        </p:spPr>
      </p:pic>
    </p:spTree>
    <p:extLst>
      <p:ext uri="{BB962C8B-B14F-4D97-AF65-F5344CB8AC3E}">
        <p14:creationId xmlns:p14="http://schemas.microsoft.com/office/powerpoint/2010/main" val="53922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31838"/>
          </a:xfrm>
        </p:spPr>
        <p:txBody>
          <a:bodyPr>
            <a:normAutofit/>
          </a:bodyPr>
          <a:lstStyle/>
          <a:p>
            <a:r>
              <a:rPr lang="en-US" sz="4000" b="1" i="1" dirty="0">
                <a:solidFill>
                  <a:srgbClr val="0070C0"/>
                </a:solidFill>
              </a:rPr>
              <a:t>Sequence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838200"/>
            <a:ext cx="8458200" cy="5867400"/>
          </a:xfrm>
        </p:spPr>
      </p:pic>
    </p:spTree>
    <p:extLst>
      <p:ext uri="{BB962C8B-B14F-4D97-AF65-F5344CB8AC3E}">
        <p14:creationId xmlns:p14="http://schemas.microsoft.com/office/powerpoint/2010/main" val="13674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458200" cy="5943600"/>
          </a:xfrm>
        </p:spPr>
        <p:txBody>
          <a:bodyPr>
            <a:normAutofit/>
          </a:bodyPr>
          <a:lstStyle/>
          <a:p>
            <a:pPr>
              <a:buNone/>
            </a:pPr>
            <a:r>
              <a:rPr lang="en-US" sz="2400" dirty="0"/>
              <a:t>1) How do we find our definition on project?</a:t>
            </a:r>
          </a:p>
          <a:p>
            <a:pPr lvl="1"/>
            <a:r>
              <a:rPr lang="en-US" sz="2000" dirty="0"/>
              <a:t>By discussing amongst ourselves and with friends and relatives , we get to know the real time problem faced by people regarding the restaurant long waiting especially on occasions and functions. </a:t>
            </a:r>
          </a:p>
          <a:p>
            <a:pPr lvl="1"/>
            <a:r>
              <a:rPr lang="en-US" sz="2000" dirty="0">
                <a:solidFill>
                  <a:srgbClr val="FF0000"/>
                </a:solidFill>
              </a:rPr>
              <a:t>Thus we selected this definition.</a:t>
            </a:r>
          </a:p>
          <a:p>
            <a:pPr marL="342900" lvl="1" indent="0">
              <a:buNone/>
            </a:pPr>
            <a:endParaRPr lang="en-US" sz="2000" dirty="0">
              <a:solidFill>
                <a:srgbClr val="FF0000"/>
              </a:solidFill>
            </a:endParaRPr>
          </a:p>
          <a:p>
            <a:pPr>
              <a:buNone/>
            </a:pPr>
            <a:r>
              <a:rPr lang="en-US" sz="2400" dirty="0"/>
              <a:t>2) To whom we contacted for project definition?</a:t>
            </a:r>
          </a:p>
          <a:p>
            <a:pPr lvl="1"/>
            <a:r>
              <a:rPr lang="en-US" sz="2000" dirty="0"/>
              <a:t>We talked with few Restaurant Managers of different restaurants and we opted the project by knowing the problems faced by their customers and their staff as well and we will try to resolve them all.</a:t>
            </a:r>
          </a:p>
          <a:p>
            <a:pPr lvl="1">
              <a:buNone/>
            </a:pPr>
            <a:endParaRPr lang="en-US" sz="2000" dirty="0"/>
          </a:p>
          <a:p>
            <a:pPr>
              <a:buNone/>
            </a:pPr>
            <a:r>
              <a:rPr lang="en-US" sz="2400" dirty="0"/>
              <a:t>3) What are the data or information we collected ?</a:t>
            </a:r>
          </a:p>
          <a:p>
            <a:r>
              <a:rPr lang="en-US" sz="2000" dirty="0"/>
              <a:t> Both the customers and restaurants told us about the issues of waiting queue for table reservation and managing the queue respectively. </a:t>
            </a:r>
          </a:p>
          <a:p>
            <a:r>
              <a:rPr lang="en-US" sz="2000" dirty="0"/>
              <a:t>Due  to long waiting, social distancing is not being followed so customers avoid going much in restaurants and so the restaurants are also at loss.</a:t>
            </a:r>
          </a:p>
          <a:p>
            <a:pPr lvl="1">
              <a:buNone/>
            </a:pPr>
            <a:endParaRPr lang="en-US" sz="2000" dirty="0"/>
          </a:p>
          <a:p>
            <a:pPr marL="342900" lvl="1" indent="0">
              <a:buNone/>
            </a:pPr>
            <a:endParaRPr lang="en-US" sz="2000"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28600"/>
            <a:ext cx="8458200" cy="6400800"/>
          </a:xfrm>
        </p:spPr>
      </p:pic>
    </p:spTree>
    <p:extLst>
      <p:ext uri="{BB962C8B-B14F-4D97-AF65-F5344CB8AC3E}">
        <p14:creationId xmlns:p14="http://schemas.microsoft.com/office/powerpoint/2010/main" val="459305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04800"/>
            <a:ext cx="8686800" cy="6324600"/>
          </a:xfrm>
        </p:spPr>
      </p:pic>
    </p:spTree>
    <p:extLst>
      <p:ext uri="{BB962C8B-B14F-4D97-AF65-F5344CB8AC3E}">
        <p14:creationId xmlns:p14="http://schemas.microsoft.com/office/powerpoint/2010/main" val="354136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81000"/>
            <a:ext cx="8458200" cy="6172200"/>
          </a:xfrm>
        </p:spPr>
      </p:pic>
    </p:spTree>
    <p:extLst>
      <p:ext uri="{BB962C8B-B14F-4D97-AF65-F5344CB8AC3E}">
        <p14:creationId xmlns:p14="http://schemas.microsoft.com/office/powerpoint/2010/main" val="3608397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06362"/>
            <a:ext cx="8229600" cy="731838"/>
          </a:xfrm>
        </p:spPr>
        <p:txBody>
          <a:bodyPr>
            <a:normAutofit/>
          </a:bodyPr>
          <a:lstStyle/>
          <a:p>
            <a:r>
              <a:rPr lang="en-US" sz="4000" b="1" i="1" dirty="0">
                <a:solidFill>
                  <a:srgbClr val="0070C0"/>
                </a:solidFill>
              </a:rPr>
              <a:t>Class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38200"/>
            <a:ext cx="9144000" cy="5943600"/>
          </a:xfrm>
        </p:spPr>
      </p:pic>
    </p:spTree>
    <p:extLst>
      <p:ext uri="{BB962C8B-B14F-4D97-AF65-F5344CB8AC3E}">
        <p14:creationId xmlns:p14="http://schemas.microsoft.com/office/powerpoint/2010/main" val="2635315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2976-4B61-49FD-8BEB-5AE803ABF041}"/>
              </a:ext>
            </a:extLst>
          </p:cNvPr>
          <p:cNvSpPr>
            <a:spLocks noGrp="1"/>
          </p:cNvSpPr>
          <p:nvPr>
            <p:ph type="title"/>
          </p:nvPr>
        </p:nvSpPr>
        <p:spPr>
          <a:xfrm>
            <a:off x="381000" y="2857500"/>
            <a:ext cx="8229600" cy="1143000"/>
          </a:xfrm>
        </p:spPr>
        <p:txBody>
          <a:bodyPr>
            <a:normAutofit fontScale="90000"/>
          </a:bodyPr>
          <a:lstStyle/>
          <a:p>
            <a:pPr algn="ctr"/>
            <a:r>
              <a:rPr lang="en-IN" sz="8000" b="1" i="1" dirty="0">
                <a:solidFill>
                  <a:srgbClr val="0070C0"/>
                </a:solidFill>
              </a:rPr>
              <a:t>Thank You</a:t>
            </a:r>
          </a:p>
        </p:txBody>
      </p:sp>
    </p:spTree>
    <p:extLst>
      <p:ext uri="{BB962C8B-B14F-4D97-AF65-F5344CB8AC3E}">
        <p14:creationId xmlns:p14="http://schemas.microsoft.com/office/powerpoint/2010/main" val="10684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229600" cy="3505200"/>
          </a:xfrm>
        </p:spPr>
        <p:txBody>
          <a:bodyPr>
            <a:normAutofit/>
          </a:bodyPr>
          <a:lstStyle/>
          <a:p>
            <a:pPr>
              <a:buNone/>
            </a:pPr>
            <a:r>
              <a:rPr lang="en-US" sz="2400" dirty="0"/>
              <a:t>4) What are the problems people(customers) are facing?</a:t>
            </a:r>
          </a:p>
          <a:p>
            <a:pPr>
              <a:buNone/>
            </a:pPr>
            <a:r>
              <a:rPr lang="en-US" dirty="0"/>
              <a:t>	</a:t>
            </a:r>
            <a:r>
              <a:rPr lang="en-US" sz="2000" dirty="0"/>
              <a:t>-&gt;As there is increasing demand for restaurant food but there is a big queue and customers have to wait for table to be vacant and even after acquiring the table they have to wait for the  food to be served at their table so this results into their time waste.</a:t>
            </a:r>
          </a:p>
          <a:p>
            <a:pPr>
              <a:buNone/>
            </a:pPr>
            <a:r>
              <a:rPr lang="en-US" sz="2000" dirty="0"/>
              <a:t>	-&gt;As far as the current situation of COVID-19 is concerned , people are not able to follow “social distancing” due to rush at restaurants. So it is also a big problem nowadays for both customers and restaurants.</a:t>
            </a:r>
          </a:p>
          <a:p>
            <a:pPr>
              <a:buNone/>
            </a:pPr>
            <a:endParaRPr lang="en-US" dirty="0"/>
          </a:p>
        </p:txBody>
      </p:sp>
      <p:sp>
        <p:nvSpPr>
          <p:cNvPr id="4" name="Content Placeholder 2">
            <a:extLst>
              <a:ext uri="{FF2B5EF4-FFF2-40B4-BE49-F238E27FC236}">
                <a16:creationId xmlns:a16="http://schemas.microsoft.com/office/drawing/2014/main" id="{B5AEC68C-96F7-46AD-8F69-46387913EF76}"/>
              </a:ext>
            </a:extLst>
          </p:cNvPr>
          <p:cNvSpPr txBox="1">
            <a:spLocks/>
          </p:cNvSpPr>
          <p:nvPr/>
        </p:nvSpPr>
        <p:spPr>
          <a:xfrm>
            <a:off x="228600" y="3433713"/>
            <a:ext cx="8229600" cy="2819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2400" dirty="0"/>
              <a:t>5) What are the solutions be provided by our project to overcome the problems faced by people?</a:t>
            </a:r>
          </a:p>
          <a:p>
            <a:pPr>
              <a:buFont typeface="Arial" panose="020B0604020202020204" pitchFamily="34" charset="0"/>
              <a:buNone/>
            </a:pPr>
            <a:r>
              <a:rPr lang="en-US" b="1" dirty="0"/>
              <a:t>	</a:t>
            </a:r>
            <a:r>
              <a:rPr lang="en-US" sz="2800" b="1" dirty="0"/>
              <a:t>(Main motto: TIME SAVING)</a:t>
            </a:r>
          </a:p>
          <a:p>
            <a:pPr>
              <a:buFont typeface="Arial" panose="020B0604020202020204" pitchFamily="34" charset="0"/>
              <a:buNone/>
            </a:pPr>
            <a:r>
              <a:rPr lang="en-US" sz="2800" dirty="0"/>
              <a:t>	</a:t>
            </a:r>
            <a:r>
              <a:rPr lang="en-US" sz="2000" dirty="0"/>
              <a:t>-&gt;Advance Restaurant and Table Booking</a:t>
            </a:r>
          </a:p>
          <a:p>
            <a:pPr>
              <a:buFont typeface="Arial" panose="020B0604020202020204" pitchFamily="34" charset="0"/>
              <a:buNone/>
            </a:pPr>
            <a:r>
              <a:rPr lang="en-US" sz="2000" dirty="0"/>
              <a:t>	-&gt;Prior Menu Ordering</a:t>
            </a:r>
          </a:p>
        </p:txBody>
      </p:sp>
      <p:grpSp>
        <p:nvGrpSpPr>
          <p:cNvPr id="6" name="Google Shape;4107;p60">
            <a:extLst>
              <a:ext uri="{FF2B5EF4-FFF2-40B4-BE49-F238E27FC236}">
                <a16:creationId xmlns:a16="http://schemas.microsoft.com/office/drawing/2014/main" id="{91194AD6-0201-4DC8-934B-ED2BC0994479}"/>
              </a:ext>
            </a:extLst>
          </p:cNvPr>
          <p:cNvGrpSpPr/>
          <p:nvPr/>
        </p:nvGrpSpPr>
        <p:grpSpPr>
          <a:xfrm>
            <a:off x="5582239" y="4572000"/>
            <a:ext cx="3338660" cy="2094314"/>
            <a:chOff x="762915" y="2810815"/>
            <a:chExt cx="2485862" cy="1637114"/>
          </a:xfrm>
        </p:grpSpPr>
        <p:sp>
          <p:nvSpPr>
            <p:cNvPr id="7" name="Google Shape;4108;p60">
              <a:extLst>
                <a:ext uri="{FF2B5EF4-FFF2-40B4-BE49-F238E27FC236}">
                  <a16:creationId xmlns:a16="http://schemas.microsoft.com/office/drawing/2014/main" id="{2106C788-29AC-4435-AD61-2E78E6EA8AD1}"/>
                </a:ext>
              </a:extLst>
            </p:cNvPr>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09;p60">
              <a:extLst>
                <a:ext uri="{FF2B5EF4-FFF2-40B4-BE49-F238E27FC236}">
                  <a16:creationId xmlns:a16="http://schemas.microsoft.com/office/drawing/2014/main" id="{0BD55BA2-414D-4160-B7CC-B9050014839B}"/>
                </a:ext>
              </a:extLst>
            </p:cNvPr>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10;p60">
              <a:extLst>
                <a:ext uri="{FF2B5EF4-FFF2-40B4-BE49-F238E27FC236}">
                  <a16:creationId xmlns:a16="http://schemas.microsoft.com/office/drawing/2014/main" id="{2B171035-6053-4446-947E-BA5CF9784CD5}"/>
                </a:ext>
              </a:extLst>
            </p:cNvPr>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1;p60">
              <a:extLst>
                <a:ext uri="{FF2B5EF4-FFF2-40B4-BE49-F238E27FC236}">
                  <a16:creationId xmlns:a16="http://schemas.microsoft.com/office/drawing/2014/main" id="{52E2500B-948E-4353-A806-1281230A82AA}"/>
                </a:ext>
              </a:extLst>
            </p:cNvPr>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12;p60">
              <a:extLst>
                <a:ext uri="{FF2B5EF4-FFF2-40B4-BE49-F238E27FC236}">
                  <a16:creationId xmlns:a16="http://schemas.microsoft.com/office/drawing/2014/main" id="{AC3B6AE1-D20A-45CC-8DF2-C57961700ECD}"/>
                </a:ext>
              </a:extLst>
            </p:cNvPr>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13;p60">
              <a:extLst>
                <a:ext uri="{FF2B5EF4-FFF2-40B4-BE49-F238E27FC236}">
                  <a16:creationId xmlns:a16="http://schemas.microsoft.com/office/drawing/2014/main" id="{DE9194EF-4883-41E8-A0D5-050024814DBD}"/>
                </a:ext>
              </a:extLst>
            </p:cNvPr>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14;p60">
              <a:extLst>
                <a:ext uri="{FF2B5EF4-FFF2-40B4-BE49-F238E27FC236}">
                  <a16:creationId xmlns:a16="http://schemas.microsoft.com/office/drawing/2014/main" id="{ED3DED21-1144-46CC-8478-EE9C2D7416C1}"/>
                </a:ext>
              </a:extLst>
            </p:cNvPr>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15;p60">
              <a:extLst>
                <a:ext uri="{FF2B5EF4-FFF2-40B4-BE49-F238E27FC236}">
                  <a16:creationId xmlns:a16="http://schemas.microsoft.com/office/drawing/2014/main" id="{9DE56C7B-A4C1-4460-86BA-86218F950996}"/>
                </a:ext>
              </a:extLst>
            </p:cNvPr>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16;p60">
              <a:extLst>
                <a:ext uri="{FF2B5EF4-FFF2-40B4-BE49-F238E27FC236}">
                  <a16:creationId xmlns:a16="http://schemas.microsoft.com/office/drawing/2014/main" id="{4F665ABF-6C4B-4B06-8145-19ED6C8B0F90}"/>
                </a:ext>
              </a:extLst>
            </p:cNvPr>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17;p60">
              <a:extLst>
                <a:ext uri="{FF2B5EF4-FFF2-40B4-BE49-F238E27FC236}">
                  <a16:creationId xmlns:a16="http://schemas.microsoft.com/office/drawing/2014/main" id="{C4518320-CEFB-47D7-A39B-60C35ED1756D}"/>
                </a:ext>
              </a:extLst>
            </p:cNvPr>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18;p60">
              <a:extLst>
                <a:ext uri="{FF2B5EF4-FFF2-40B4-BE49-F238E27FC236}">
                  <a16:creationId xmlns:a16="http://schemas.microsoft.com/office/drawing/2014/main" id="{FE8B6EF4-934E-4367-AAED-49583999E0C2}"/>
                </a:ext>
              </a:extLst>
            </p:cNvPr>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19;p60">
              <a:extLst>
                <a:ext uri="{FF2B5EF4-FFF2-40B4-BE49-F238E27FC236}">
                  <a16:creationId xmlns:a16="http://schemas.microsoft.com/office/drawing/2014/main" id="{253413E4-C647-43B9-85D4-5335AEB69216}"/>
                </a:ext>
              </a:extLst>
            </p:cNvPr>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20;p60">
              <a:extLst>
                <a:ext uri="{FF2B5EF4-FFF2-40B4-BE49-F238E27FC236}">
                  <a16:creationId xmlns:a16="http://schemas.microsoft.com/office/drawing/2014/main" id="{0CDF315D-3406-4250-AFE4-CE958288298E}"/>
                </a:ext>
              </a:extLst>
            </p:cNvPr>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1;p60">
              <a:extLst>
                <a:ext uri="{FF2B5EF4-FFF2-40B4-BE49-F238E27FC236}">
                  <a16:creationId xmlns:a16="http://schemas.microsoft.com/office/drawing/2014/main" id="{107FFC95-14E0-4A87-943D-ECC2E5F3427D}"/>
                </a:ext>
              </a:extLst>
            </p:cNvPr>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22;p60">
              <a:extLst>
                <a:ext uri="{FF2B5EF4-FFF2-40B4-BE49-F238E27FC236}">
                  <a16:creationId xmlns:a16="http://schemas.microsoft.com/office/drawing/2014/main" id="{E175BAA3-73D5-4B19-B5FD-EDDFC0808EC3}"/>
                </a:ext>
              </a:extLst>
            </p:cNvPr>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23;p60">
              <a:extLst>
                <a:ext uri="{FF2B5EF4-FFF2-40B4-BE49-F238E27FC236}">
                  <a16:creationId xmlns:a16="http://schemas.microsoft.com/office/drawing/2014/main" id="{FEF838E1-1D84-4E16-AEEE-AB32AAC38353}"/>
                </a:ext>
              </a:extLst>
            </p:cNvPr>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24;p60">
              <a:extLst>
                <a:ext uri="{FF2B5EF4-FFF2-40B4-BE49-F238E27FC236}">
                  <a16:creationId xmlns:a16="http://schemas.microsoft.com/office/drawing/2014/main" id="{19A52451-43E5-4B2D-AF61-0F03506BD333}"/>
                </a:ext>
              </a:extLst>
            </p:cNvPr>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25;p60">
              <a:extLst>
                <a:ext uri="{FF2B5EF4-FFF2-40B4-BE49-F238E27FC236}">
                  <a16:creationId xmlns:a16="http://schemas.microsoft.com/office/drawing/2014/main" id="{7A02986E-FE7E-4E6B-BFB0-6411964435B8}"/>
                </a:ext>
              </a:extLst>
            </p:cNvPr>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26;p60">
              <a:extLst>
                <a:ext uri="{FF2B5EF4-FFF2-40B4-BE49-F238E27FC236}">
                  <a16:creationId xmlns:a16="http://schemas.microsoft.com/office/drawing/2014/main" id="{F439A08A-B04B-45ED-8CDE-0CAC077738E7}"/>
                </a:ext>
              </a:extLst>
            </p:cNvPr>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27;p60">
              <a:extLst>
                <a:ext uri="{FF2B5EF4-FFF2-40B4-BE49-F238E27FC236}">
                  <a16:creationId xmlns:a16="http://schemas.microsoft.com/office/drawing/2014/main" id="{7D3FE95D-D760-4912-A266-BC0BC96A874E}"/>
                </a:ext>
              </a:extLst>
            </p:cNvPr>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28;p60">
              <a:extLst>
                <a:ext uri="{FF2B5EF4-FFF2-40B4-BE49-F238E27FC236}">
                  <a16:creationId xmlns:a16="http://schemas.microsoft.com/office/drawing/2014/main" id="{FBECCD00-E468-4D5B-B962-6640A37073D9}"/>
                </a:ext>
              </a:extLst>
            </p:cNvPr>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29;p60">
              <a:extLst>
                <a:ext uri="{FF2B5EF4-FFF2-40B4-BE49-F238E27FC236}">
                  <a16:creationId xmlns:a16="http://schemas.microsoft.com/office/drawing/2014/main" id="{F07BF42A-F416-4524-9ABD-FA2D3E0EEA5B}"/>
                </a:ext>
              </a:extLst>
            </p:cNvPr>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30;p60">
              <a:extLst>
                <a:ext uri="{FF2B5EF4-FFF2-40B4-BE49-F238E27FC236}">
                  <a16:creationId xmlns:a16="http://schemas.microsoft.com/office/drawing/2014/main" id="{30C187C0-1CAC-4933-ACA5-F6291C609D08}"/>
                </a:ext>
              </a:extLst>
            </p:cNvPr>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31;p60">
              <a:extLst>
                <a:ext uri="{FF2B5EF4-FFF2-40B4-BE49-F238E27FC236}">
                  <a16:creationId xmlns:a16="http://schemas.microsoft.com/office/drawing/2014/main" id="{85BEC00A-C7FC-4381-9EEE-8ED22F2D51ED}"/>
                </a:ext>
              </a:extLst>
            </p:cNvPr>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32;p60">
              <a:extLst>
                <a:ext uri="{FF2B5EF4-FFF2-40B4-BE49-F238E27FC236}">
                  <a16:creationId xmlns:a16="http://schemas.microsoft.com/office/drawing/2014/main" id="{10676259-5A6B-49B4-BE0F-D0F31352B1FC}"/>
                </a:ext>
              </a:extLst>
            </p:cNvPr>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33;p60">
              <a:extLst>
                <a:ext uri="{FF2B5EF4-FFF2-40B4-BE49-F238E27FC236}">
                  <a16:creationId xmlns:a16="http://schemas.microsoft.com/office/drawing/2014/main" id="{0A740340-9876-4A52-A8A2-AFBFCE255C3E}"/>
                </a:ext>
              </a:extLst>
            </p:cNvPr>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34;p60">
              <a:extLst>
                <a:ext uri="{FF2B5EF4-FFF2-40B4-BE49-F238E27FC236}">
                  <a16:creationId xmlns:a16="http://schemas.microsoft.com/office/drawing/2014/main" id="{F3F2383D-C9A9-4B7B-832E-4E42B03801B6}"/>
                </a:ext>
              </a:extLst>
            </p:cNvPr>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35;p60">
              <a:extLst>
                <a:ext uri="{FF2B5EF4-FFF2-40B4-BE49-F238E27FC236}">
                  <a16:creationId xmlns:a16="http://schemas.microsoft.com/office/drawing/2014/main" id="{E17FCFD2-6103-4ED0-9078-DB552F230CA6}"/>
                </a:ext>
              </a:extLst>
            </p:cNvPr>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36;p60">
              <a:extLst>
                <a:ext uri="{FF2B5EF4-FFF2-40B4-BE49-F238E27FC236}">
                  <a16:creationId xmlns:a16="http://schemas.microsoft.com/office/drawing/2014/main" id="{76C34D96-DF4B-42A6-82CA-2D7CCE323648}"/>
                </a:ext>
              </a:extLst>
            </p:cNvPr>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37;p60">
              <a:extLst>
                <a:ext uri="{FF2B5EF4-FFF2-40B4-BE49-F238E27FC236}">
                  <a16:creationId xmlns:a16="http://schemas.microsoft.com/office/drawing/2014/main" id="{144032D2-E57F-4B78-B05E-EADD4969C5C9}"/>
                </a:ext>
              </a:extLst>
            </p:cNvPr>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8;p60">
              <a:extLst>
                <a:ext uri="{FF2B5EF4-FFF2-40B4-BE49-F238E27FC236}">
                  <a16:creationId xmlns:a16="http://schemas.microsoft.com/office/drawing/2014/main" id="{50E17D21-4E52-4235-9BE7-C4C6EC2485EC}"/>
                </a:ext>
              </a:extLst>
            </p:cNvPr>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39;p60">
              <a:extLst>
                <a:ext uri="{FF2B5EF4-FFF2-40B4-BE49-F238E27FC236}">
                  <a16:creationId xmlns:a16="http://schemas.microsoft.com/office/drawing/2014/main" id="{73E4EB4B-B5C6-4F4A-B6CE-77AF1BB37059}"/>
                </a:ext>
              </a:extLst>
            </p:cNvPr>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40;p60">
              <a:extLst>
                <a:ext uri="{FF2B5EF4-FFF2-40B4-BE49-F238E27FC236}">
                  <a16:creationId xmlns:a16="http://schemas.microsoft.com/office/drawing/2014/main" id="{A527485F-0072-4B7F-A717-876D1A8B93F7}"/>
                </a:ext>
              </a:extLst>
            </p:cNvPr>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41;p60">
              <a:extLst>
                <a:ext uri="{FF2B5EF4-FFF2-40B4-BE49-F238E27FC236}">
                  <a16:creationId xmlns:a16="http://schemas.microsoft.com/office/drawing/2014/main" id="{84878686-53F0-4932-B97A-2DCEB40AC750}"/>
                </a:ext>
              </a:extLst>
            </p:cNvPr>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42;p60">
              <a:extLst>
                <a:ext uri="{FF2B5EF4-FFF2-40B4-BE49-F238E27FC236}">
                  <a16:creationId xmlns:a16="http://schemas.microsoft.com/office/drawing/2014/main" id="{41D945F6-B9BB-4A64-827B-5512672D39C2}"/>
                </a:ext>
              </a:extLst>
            </p:cNvPr>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3;p60">
              <a:extLst>
                <a:ext uri="{FF2B5EF4-FFF2-40B4-BE49-F238E27FC236}">
                  <a16:creationId xmlns:a16="http://schemas.microsoft.com/office/drawing/2014/main" id="{D4B98FC5-7A25-4246-8643-62742959703D}"/>
                </a:ext>
              </a:extLst>
            </p:cNvPr>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44;p60">
              <a:extLst>
                <a:ext uri="{FF2B5EF4-FFF2-40B4-BE49-F238E27FC236}">
                  <a16:creationId xmlns:a16="http://schemas.microsoft.com/office/drawing/2014/main" id="{792C177B-6535-4491-BB53-25B29047E6EC}"/>
                </a:ext>
              </a:extLst>
            </p:cNvPr>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5;p60">
              <a:extLst>
                <a:ext uri="{FF2B5EF4-FFF2-40B4-BE49-F238E27FC236}">
                  <a16:creationId xmlns:a16="http://schemas.microsoft.com/office/drawing/2014/main" id="{3C9EF1E3-72FB-4C17-AD8F-F7ACFB077325}"/>
                </a:ext>
              </a:extLst>
            </p:cNvPr>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46;p60">
              <a:extLst>
                <a:ext uri="{FF2B5EF4-FFF2-40B4-BE49-F238E27FC236}">
                  <a16:creationId xmlns:a16="http://schemas.microsoft.com/office/drawing/2014/main" id="{000E56A7-EF81-4DAE-A6E0-2FA8B1ECFBDC}"/>
                </a:ext>
              </a:extLst>
            </p:cNvPr>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7;p60">
              <a:extLst>
                <a:ext uri="{FF2B5EF4-FFF2-40B4-BE49-F238E27FC236}">
                  <a16:creationId xmlns:a16="http://schemas.microsoft.com/office/drawing/2014/main" id="{94919351-4375-428E-ACB5-FFFE772D7207}"/>
                </a:ext>
              </a:extLst>
            </p:cNvPr>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48;p60">
              <a:extLst>
                <a:ext uri="{FF2B5EF4-FFF2-40B4-BE49-F238E27FC236}">
                  <a16:creationId xmlns:a16="http://schemas.microsoft.com/office/drawing/2014/main" id="{CDD35FE2-E3A3-4C5A-B228-870F0F109BAF}"/>
                </a:ext>
              </a:extLst>
            </p:cNvPr>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9;p60">
              <a:extLst>
                <a:ext uri="{FF2B5EF4-FFF2-40B4-BE49-F238E27FC236}">
                  <a16:creationId xmlns:a16="http://schemas.microsoft.com/office/drawing/2014/main" id="{7E4A208F-1F36-4516-AD61-1E868068CE1A}"/>
                </a:ext>
              </a:extLst>
            </p:cNvPr>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50;p60">
              <a:extLst>
                <a:ext uri="{FF2B5EF4-FFF2-40B4-BE49-F238E27FC236}">
                  <a16:creationId xmlns:a16="http://schemas.microsoft.com/office/drawing/2014/main" id="{85E3AB66-E6B3-4CE8-A8A5-E31212A51F18}"/>
                </a:ext>
              </a:extLst>
            </p:cNvPr>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51;p60">
              <a:extLst>
                <a:ext uri="{FF2B5EF4-FFF2-40B4-BE49-F238E27FC236}">
                  <a16:creationId xmlns:a16="http://schemas.microsoft.com/office/drawing/2014/main" id="{66DEDC29-A7F3-4399-AE31-D14A7FDACDE2}"/>
                </a:ext>
              </a:extLst>
            </p:cNvPr>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52;p60">
              <a:extLst>
                <a:ext uri="{FF2B5EF4-FFF2-40B4-BE49-F238E27FC236}">
                  <a16:creationId xmlns:a16="http://schemas.microsoft.com/office/drawing/2014/main" id="{6CA258D1-F447-40CB-8EFC-0ED57FABDC3E}"/>
                </a:ext>
              </a:extLst>
            </p:cNvPr>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53;p60">
              <a:extLst>
                <a:ext uri="{FF2B5EF4-FFF2-40B4-BE49-F238E27FC236}">
                  <a16:creationId xmlns:a16="http://schemas.microsoft.com/office/drawing/2014/main" id="{06ED9037-CF78-4A6B-88DF-62197A4409E9}"/>
                </a:ext>
              </a:extLst>
            </p:cNvPr>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54;p60">
              <a:extLst>
                <a:ext uri="{FF2B5EF4-FFF2-40B4-BE49-F238E27FC236}">
                  <a16:creationId xmlns:a16="http://schemas.microsoft.com/office/drawing/2014/main" id="{D26BFF5D-8961-42F3-A424-3E12298718ED}"/>
                </a:ext>
              </a:extLst>
            </p:cNvPr>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5;p60">
              <a:extLst>
                <a:ext uri="{FF2B5EF4-FFF2-40B4-BE49-F238E27FC236}">
                  <a16:creationId xmlns:a16="http://schemas.microsoft.com/office/drawing/2014/main" id="{15BB1391-0CD9-444D-9050-8BCD0EFE90AC}"/>
                </a:ext>
              </a:extLst>
            </p:cNvPr>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56;p60">
              <a:extLst>
                <a:ext uri="{FF2B5EF4-FFF2-40B4-BE49-F238E27FC236}">
                  <a16:creationId xmlns:a16="http://schemas.microsoft.com/office/drawing/2014/main" id="{5F132048-9320-4487-8980-0A2C084ABD41}"/>
                </a:ext>
              </a:extLst>
            </p:cNvPr>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57;p60">
              <a:extLst>
                <a:ext uri="{FF2B5EF4-FFF2-40B4-BE49-F238E27FC236}">
                  <a16:creationId xmlns:a16="http://schemas.microsoft.com/office/drawing/2014/main" id="{0B063BA5-09D3-4960-A391-726935441642}"/>
                </a:ext>
              </a:extLst>
            </p:cNvPr>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58;p60">
              <a:extLst>
                <a:ext uri="{FF2B5EF4-FFF2-40B4-BE49-F238E27FC236}">
                  <a16:creationId xmlns:a16="http://schemas.microsoft.com/office/drawing/2014/main" id="{46E6BD9B-C15A-428A-AB2F-25BDF7F6D967}"/>
                </a:ext>
              </a:extLst>
            </p:cNvPr>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59;p60">
              <a:extLst>
                <a:ext uri="{FF2B5EF4-FFF2-40B4-BE49-F238E27FC236}">
                  <a16:creationId xmlns:a16="http://schemas.microsoft.com/office/drawing/2014/main" id="{8A016E1B-CB74-4168-9170-C3CD6572B917}"/>
                </a:ext>
              </a:extLst>
            </p:cNvPr>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60;p60">
              <a:extLst>
                <a:ext uri="{FF2B5EF4-FFF2-40B4-BE49-F238E27FC236}">
                  <a16:creationId xmlns:a16="http://schemas.microsoft.com/office/drawing/2014/main" id="{43133B38-70E6-4FBE-BDF5-A98E6A7B983D}"/>
                </a:ext>
              </a:extLst>
            </p:cNvPr>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61;p60">
              <a:extLst>
                <a:ext uri="{FF2B5EF4-FFF2-40B4-BE49-F238E27FC236}">
                  <a16:creationId xmlns:a16="http://schemas.microsoft.com/office/drawing/2014/main" id="{ED8D2DAE-C8A7-487E-8021-9FEF4D673FD8}"/>
                </a:ext>
              </a:extLst>
            </p:cNvPr>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62;p60">
              <a:extLst>
                <a:ext uri="{FF2B5EF4-FFF2-40B4-BE49-F238E27FC236}">
                  <a16:creationId xmlns:a16="http://schemas.microsoft.com/office/drawing/2014/main" id="{19C66100-7052-476D-8028-FA1C6609E3A8}"/>
                </a:ext>
              </a:extLst>
            </p:cNvPr>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63;p60">
              <a:extLst>
                <a:ext uri="{FF2B5EF4-FFF2-40B4-BE49-F238E27FC236}">
                  <a16:creationId xmlns:a16="http://schemas.microsoft.com/office/drawing/2014/main" id="{267E1249-020F-4A69-ACB1-85D26E40373C}"/>
                </a:ext>
              </a:extLst>
            </p:cNvPr>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64;p60">
              <a:extLst>
                <a:ext uri="{FF2B5EF4-FFF2-40B4-BE49-F238E27FC236}">
                  <a16:creationId xmlns:a16="http://schemas.microsoft.com/office/drawing/2014/main" id="{4D791E23-30F3-4828-8265-0BB867A5A9D4}"/>
                </a:ext>
              </a:extLst>
            </p:cNvPr>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5;p60">
              <a:extLst>
                <a:ext uri="{FF2B5EF4-FFF2-40B4-BE49-F238E27FC236}">
                  <a16:creationId xmlns:a16="http://schemas.microsoft.com/office/drawing/2014/main" id="{A5936528-D395-4810-A436-BAA8A2E6D31B}"/>
                </a:ext>
              </a:extLst>
            </p:cNvPr>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66;p60">
              <a:extLst>
                <a:ext uri="{FF2B5EF4-FFF2-40B4-BE49-F238E27FC236}">
                  <a16:creationId xmlns:a16="http://schemas.microsoft.com/office/drawing/2014/main" id="{9CA20238-BBB9-4814-8703-0EDC21DA82D4}"/>
                </a:ext>
              </a:extLst>
            </p:cNvPr>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67;p60">
              <a:extLst>
                <a:ext uri="{FF2B5EF4-FFF2-40B4-BE49-F238E27FC236}">
                  <a16:creationId xmlns:a16="http://schemas.microsoft.com/office/drawing/2014/main" id="{DA0A7D81-CED6-48A4-9A20-68AD2F2CEC8B}"/>
                </a:ext>
              </a:extLst>
            </p:cNvPr>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8;p60">
              <a:extLst>
                <a:ext uri="{FF2B5EF4-FFF2-40B4-BE49-F238E27FC236}">
                  <a16:creationId xmlns:a16="http://schemas.microsoft.com/office/drawing/2014/main" id="{AC7DB6D0-FA48-4047-BEBA-11E7C5C28198}"/>
                </a:ext>
              </a:extLst>
            </p:cNvPr>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69;p60">
              <a:extLst>
                <a:ext uri="{FF2B5EF4-FFF2-40B4-BE49-F238E27FC236}">
                  <a16:creationId xmlns:a16="http://schemas.microsoft.com/office/drawing/2014/main" id="{3D4C7404-8C36-4477-A8BE-D3231C81620F}"/>
                </a:ext>
              </a:extLst>
            </p:cNvPr>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70;p60">
              <a:extLst>
                <a:ext uri="{FF2B5EF4-FFF2-40B4-BE49-F238E27FC236}">
                  <a16:creationId xmlns:a16="http://schemas.microsoft.com/office/drawing/2014/main" id="{7CF2201C-997B-450A-B5A8-F7BD6ED8FD0D}"/>
                </a:ext>
              </a:extLst>
            </p:cNvPr>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71;p60">
              <a:extLst>
                <a:ext uri="{FF2B5EF4-FFF2-40B4-BE49-F238E27FC236}">
                  <a16:creationId xmlns:a16="http://schemas.microsoft.com/office/drawing/2014/main" id="{73CCFD73-CEE9-4155-8D79-9CD5DE20BA6C}"/>
                </a:ext>
              </a:extLst>
            </p:cNvPr>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72;p60">
              <a:extLst>
                <a:ext uri="{FF2B5EF4-FFF2-40B4-BE49-F238E27FC236}">
                  <a16:creationId xmlns:a16="http://schemas.microsoft.com/office/drawing/2014/main" id="{8F1EC86C-98E8-46E7-B404-161BBFD10761}"/>
                </a:ext>
              </a:extLst>
            </p:cNvPr>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3;p60">
              <a:extLst>
                <a:ext uri="{FF2B5EF4-FFF2-40B4-BE49-F238E27FC236}">
                  <a16:creationId xmlns:a16="http://schemas.microsoft.com/office/drawing/2014/main" id="{3689FDEA-9915-4EA3-8281-CC3BC0D3A92B}"/>
                </a:ext>
              </a:extLst>
            </p:cNvPr>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74;p60">
              <a:extLst>
                <a:ext uri="{FF2B5EF4-FFF2-40B4-BE49-F238E27FC236}">
                  <a16:creationId xmlns:a16="http://schemas.microsoft.com/office/drawing/2014/main" id="{4A37640F-1F14-4C5D-8054-A03950690D19}"/>
                </a:ext>
              </a:extLst>
            </p:cNvPr>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75;p60">
              <a:extLst>
                <a:ext uri="{FF2B5EF4-FFF2-40B4-BE49-F238E27FC236}">
                  <a16:creationId xmlns:a16="http://schemas.microsoft.com/office/drawing/2014/main" id="{D6FC97CB-7B94-4530-BE8E-EA4C5B46FE5D}"/>
                </a:ext>
              </a:extLst>
            </p:cNvPr>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76;p60">
              <a:extLst>
                <a:ext uri="{FF2B5EF4-FFF2-40B4-BE49-F238E27FC236}">
                  <a16:creationId xmlns:a16="http://schemas.microsoft.com/office/drawing/2014/main" id="{55BC804F-849E-4EDB-8CD7-AEA88F253ACE}"/>
                </a:ext>
              </a:extLst>
            </p:cNvPr>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77;p60">
              <a:extLst>
                <a:ext uri="{FF2B5EF4-FFF2-40B4-BE49-F238E27FC236}">
                  <a16:creationId xmlns:a16="http://schemas.microsoft.com/office/drawing/2014/main" id="{53144E23-4B84-46A8-9981-63B5F916BD5B}"/>
                </a:ext>
              </a:extLst>
            </p:cNvPr>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78;p60">
              <a:extLst>
                <a:ext uri="{FF2B5EF4-FFF2-40B4-BE49-F238E27FC236}">
                  <a16:creationId xmlns:a16="http://schemas.microsoft.com/office/drawing/2014/main" id="{D0A4D48A-A956-466C-BEDE-82B032D2E7AF}"/>
                </a:ext>
              </a:extLst>
            </p:cNvPr>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79;p60">
              <a:extLst>
                <a:ext uri="{FF2B5EF4-FFF2-40B4-BE49-F238E27FC236}">
                  <a16:creationId xmlns:a16="http://schemas.microsoft.com/office/drawing/2014/main" id="{16C78A8A-4A7F-475A-B6DB-21A768545E97}"/>
                </a:ext>
              </a:extLst>
            </p:cNvPr>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80;p60">
              <a:extLst>
                <a:ext uri="{FF2B5EF4-FFF2-40B4-BE49-F238E27FC236}">
                  <a16:creationId xmlns:a16="http://schemas.microsoft.com/office/drawing/2014/main" id="{D2971954-A274-49D6-A15C-E923EB8EAAB5}"/>
                </a:ext>
              </a:extLst>
            </p:cNvPr>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81;p60">
              <a:extLst>
                <a:ext uri="{FF2B5EF4-FFF2-40B4-BE49-F238E27FC236}">
                  <a16:creationId xmlns:a16="http://schemas.microsoft.com/office/drawing/2014/main" id="{5B3955AC-397F-4705-AB9B-85627E2D5284}"/>
                </a:ext>
              </a:extLst>
            </p:cNvPr>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82;p60">
              <a:extLst>
                <a:ext uri="{FF2B5EF4-FFF2-40B4-BE49-F238E27FC236}">
                  <a16:creationId xmlns:a16="http://schemas.microsoft.com/office/drawing/2014/main" id="{BC897CBD-6E72-4BC9-AB55-91853D048861}"/>
                </a:ext>
              </a:extLst>
            </p:cNvPr>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83;p60">
              <a:extLst>
                <a:ext uri="{FF2B5EF4-FFF2-40B4-BE49-F238E27FC236}">
                  <a16:creationId xmlns:a16="http://schemas.microsoft.com/office/drawing/2014/main" id="{EC0BDFE7-BFF8-46CB-AB03-EF01FAC95CC7}"/>
                </a:ext>
              </a:extLst>
            </p:cNvPr>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84;p60">
              <a:extLst>
                <a:ext uri="{FF2B5EF4-FFF2-40B4-BE49-F238E27FC236}">
                  <a16:creationId xmlns:a16="http://schemas.microsoft.com/office/drawing/2014/main" id="{4ACF5169-9E0B-4561-B8E9-D2D444EE6599}"/>
                </a:ext>
              </a:extLst>
            </p:cNvPr>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5;p60">
              <a:extLst>
                <a:ext uri="{FF2B5EF4-FFF2-40B4-BE49-F238E27FC236}">
                  <a16:creationId xmlns:a16="http://schemas.microsoft.com/office/drawing/2014/main" id="{7106276F-D96D-4D64-8B88-C70F5E2AB9D2}"/>
                </a:ext>
              </a:extLst>
            </p:cNvPr>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86;p60">
              <a:extLst>
                <a:ext uri="{FF2B5EF4-FFF2-40B4-BE49-F238E27FC236}">
                  <a16:creationId xmlns:a16="http://schemas.microsoft.com/office/drawing/2014/main" id="{BF2552DD-EBFA-4511-8814-49FAC417C6A2}"/>
                </a:ext>
              </a:extLst>
            </p:cNvPr>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87;p60">
              <a:extLst>
                <a:ext uri="{FF2B5EF4-FFF2-40B4-BE49-F238E27FC236}">
                  <a16:creationId xmlns:a16="http://schemas.microsoft.com/office/drawing/2014/main" id="{6350A003-1B9E-46A7-A631-FFC67DA72246}"/>
                </a:ext>
              </a:extLst>
            </p:cNvPr>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88;p60">
              <a:extLst>
                <a:ext uri="{FF2B5EF4-FFF2-40B4-BE49-F238E27FC236}">
                  <a16:creationId xmlns:a16="http://schemas.microsoft.com/office/drawing/2014/main" id="{F9363415-685F-40AB-8498-A034416DCD89}"/>
                </a:ext>
              </a:extLst>
            </p:cNvPr>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89;p60">
              <a:extLst>
                <a:ext uri="{FF2B5EF4-FFF2-40B4-BE49-F238E27FC236}">
                  <a16:creationId xmlns:a16="http://schemas.microsoft.com/office/drawing/2014/main" id="{237B533B-C3BB-41A6-A4A6-8A4DAEE7D8F1}"/>
                </a:ext>
              </a:extLst>
            </p:cNvPr>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90;p60">
              <a:extLst>
                <a:ext uri="{FF2B5EF4-FFF2-40B4-BE49-F238E27FC236}">
                  <a16:creationId xmlns:a16="http://schemas.microsoft.com/office/drawing/2014/main" id="{6116BF8B-50E4-43B0-8CEB-4B3C48F397D3}"/>
                </a:ext>
              </a:extLst>
            </p:cNvPr>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91;p60">
              <a:extLst>
                <a:ext uri="{FF2B5EF4-FFF2-40B4-BE49-F238E27FC236}">
                  <a16:creationId xmlns:a16="http://schemas.microsoft.com/office/drawing/2014/main" id="{D999BC00-FA76-4671-B1FB-38C4F21616C5}"/>
                </a:ext>
              </a:extLst>
            </p:cNvPr>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92;p60">
              <a:extLst>
                <a:ext uri="{FF2B5EF4-FFF2-40B4-BE49-F238E27FC236}">
                  <a16:creationId xmlns:a16="http://schemas.microsoft.com/office/drawing/2014/main" id="{66E1C001-FBF3-4267-A8F3-D3A97755127B}"/>
                </a:ext>
              </a:extLst>
            </p:cNvPr>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93;p60">
              <a:extLst>
                <a:ext uri="{FF2B5EF4-FFF2-40B4-BE49-F238E27FC236}">
                  <a16:creationId xmlns:a16="http://schemas.microsoft.com/office/drawing/2014/main" id="{4BBAE9A4-ADA2-4D59-BF40-78E36C9677E0}"/>
                </a:ext>
              </a:extLst>
            </p:cNvPr>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94;p60">
              <a:extLst>
                <a:ext uri="{FF2B5EF4-FFF2-40B4-BE49-F238E27FC236}">
                  <a16:creationId xmlns:a16="http://schemas.microsoft.com/office/drawing/2014/main" id="{51AFC333-3D99-4662-A221-E024F3E12D54}"/>
                </a:ext>
              </a:extLst>
            </p:cNvPr>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95;p60">
              <a:extLst>
                <a:ext uri="{FF2B5EF4-FFF2-40B4-BE49-F238E27FC236}">
                  <a16:creationId xmlns:a16="http://schemas.microsoft.com/office/drawing/2014/main" id="{AE4BADCF-C622-4AC1-AF70-D959C60D4B30}"/>
                </a:ext>
              </a:extLst>
            </p:cNvPr>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96;p60">
              <a:extLst>
                <a:ext uri="{FF2B5EF4-FFF2-40B4-BE49-F238E27FC236}">
                  <a16:creationId xmlns:a16="http://schemas.microsoft.com/office/drawing/2014/main" id="{0BD4CDC1-713A-4C16-ACB5-8898218DB61E}"/>
                </a:ext>
              </a:extLst>
            </p:cNvPr>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97;p60">
              <a:extLst>
                <a:ext uri="{FF2B5EF4-FFF2-40B4-BE49-F238E27FC236}">
                  <a16:creationId xmlns:a16="http://schemas.microsoft.com/office/drawing/2014/main" id="{24A3A421-03EE-4EDF-956B-C9FE060BAA8B}"/>
                </a:ext>
              </a:extLst>
            </p:cNvPr>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98;p60">
              <a:extLst>
                <a:ext uri="{FF2B5EF4-FFF2-40B4-BE49-F238E27FC236}">
                  <a16:creationId xmlns:a16="http://schemas.microsoft.com/office/drawing/2014/main" id="{29B96460-3006-4C47-939E-1B43A8713A4A}"/>
                </a:ext>
              </a:extLst>
            </p:cNvPr>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99;p60">
              <a:extLst>
                <a:ext uri="{FF2B5EF4-FFF2-40B4-BE49-F238E27FC236}">
                  <a16:creationId xmlns:a16="http://schemas.microsoft.com/office/drawing/2014/main" id="{C11C9651-1888-4188-BA04-3C9DD09474FF}"/>
                </a:ext>
              </a:extLst>
            </p:cNvPr>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0;p60">
              <a:extLst>
                <a:ext uri="{FF2B5EF4-FFF2-40B4-BE49-F238E27FC236}">
                  <a16:creationId xmlns:a16="http://schemas.microsoft.com/office/drawing/2014/main" id="{50FBCCBA-ED02-4B02-9711-5EA358D1CE47}"/>
                </a:ext>
              </a:extLst>
            </p:cNvPr>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01;p60">
              <a:extLst>
                <a:ext uri="{FF2B5EF4-FFF2-40B4-BE49-F238E27FC236}">
                  <a16:creationId xmlns:a16="http://schemas.microsoft.com/office/drawing/2014/main" id="{DAA9A114-E5E4-4217-B722-0A74C098CBDC}"/>
                </a:ext>
              </a:extLst>
            </p:cNvPr>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2;p60">
              <a:extLst>
                <a:ext uri="{FF2B5EF4-FFF2-40B4-BE49-F238E27FC236}">
                  <a16:creationId xmlns:a16="http://schemas.microsoft.com/office/drawing/2014/main" id="{37E2498B-3C72-4772-B636-FA17AA0751DF}"/>
                </a:ext>
              </a:extLst>
            </p:cNvPr>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3;p60">
              <a:extLst>
                <a:ext uri="{FF2B5EF4-FFF2-40B4-BE49-F238E27FC236}">
                  <a16:creationId xmlns:a16="http://schemas.microsoft.com/office/drawing/2014/main" id="{90C356F6-BA46-416B-BE34-9B3066BFCDF4}"/>
                </a:ext>
              </a:extLst>
            </p:cNvPr>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4;p60">
              <a:extLst>
                <a:ext uri="{FF2B5EF4-FFF2-40B4-BE49-F238E27FC236}">
                  <a16:creationId xmlns:a16="http://schemas.microsoft.com/office/drawing/2014/main" id="{11E102A3-6CC6-4CEB-9E81-F09DC12383A5}"/>
                </a:ext>
              </a:extLst>
            </p:cNvPr>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5;p60">
              <a:extLst>
                <a:ext uri="{FF2B5EF4-FFF2-40B4-BE49-F238E27FC236}">
                  <a16:creationId xmlns:a16="http://schemas.microsoft.com/office/drawing/2014/main" id="{D47906CD-0D72-4793-87E6-C1957DD49232}"/>
                </a:ext>
              </a:extLst>
            </p:cNvPr>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06;p60">
              <a:extLst>
                <a:ext uri="{FF2B5EF4-FFF2-40B4-BE49-F238E27FC236}">
                  <a16:creationId xmlns:a16="http://schemas.microsoft.com/office/drawing/2014/main" id="{098A7D51-B770-46C1-8180-77160DF72D56}"/>
                </a:ext>
              </a:extLst>
            </p:cNvPr>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07;p60">
              <a:extLst>
                <a:ext uri="{FF2B5EF4-FFF2-40B4-BE49-F238E27FC236}">
                  <a16:creationId xmlns:a16="http://schemas.microsoft.com/office/drawing/2014/main" id="{FF158309-11A5-454A-8FA2-3DBF4301959D}"/>
                </a:ext>
              </a:extLst>
            </p:cNvPr>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8;p60">
              <a:extLst>
                <a:ext uri="{FF2B5EF4-FFF2-40B4-BE49-F238E27FC236}">
                  <a16:creationId xmlns:a16="http://schemas.microsoft.com/office/drawing/2014/main" id="{F18D90A6-1650-47FD-865B-92B685F4E9E7}"/>
                </a:ext>
              </a:extLst>
            </p:cNvPr>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9;p60">
              <a:extLst>
                <a:ext uri="{FF2B5EF4-FFF2-40B4-BE49-F238E27FC236}">
                  <a16:creationId xmlns:a16="http://schemas.microsoft.com/office/drawing/2014/main" id="{B9C9E1D3-D2F6-4703-87C5-998ACD9E28D3}"/>
                </a:ext>
              </a:extLst>
            </p:cNvPr>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10;p60">
              <a:extLst>
                <a:ext uri="{FF2B5EF4-FFF2-40B4-BE49-F238E27FC236}">
                  <a16:creationId xmlns:a16="http://schemas.microsoft.com/office/drawing/2014/main" id="{9985A98C-07E0-410A-B1EF-4BF74EED936E}"/>
                </a:ext>
              </a:extLst>
            </p:cNvPr>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11;p60">
              <a:extLst>
                <a:ext uri="{FF2B5EF4-FFF2-40B4-BE49-F238E27FC236}">
                  <a16:creationId xmlns:a16="http://schemas.microsoft.com/office/drawing/2014/main" id="{470AD0EC-A7A7-4C14-9C5C-630A67938ABB}"/>
                </a:ext>
              </a:extLst>
            </p:cNvPr>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2;p60">
              <a:extLst>
                <a:ext uri="{FF2B5EF4-FFF2-40B4-BE49-F238E27FC236}">
                  <a16:creationId xmlns:a16="http://schemas.microsoft.com/office/drawing/2014/main" id="{441249BD-8A84-403F-86A9-8F604AC9C7AD}"/>
                </a:ext>
              </a:extLst>
            </p:cNvPr>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13;p60">
              <a:extLst>
                <a:ext uri="{FF2B5EF4-FFF2-40B4-BE49-F238E27FC236}">
                  <a16:creationId xmlns:a16="http://schemas.microsoft.com/office/drawing/2014/main" id="{D3420568-50BF-48D1-B455-4FDE95E1FE4C}"/>
                </a:ext>
              </a:extLst>
            </p:cNvPr>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14;p60">
              <a:extLst>
                <a:ext uri="{FF2B5EF4-FFF2-40B4-BE49-F238E27FC236}">
                  <a16:creationId xmlns:a16="http://schemas.microsoft.com/office/drawing/2014/main" id="{3EC2086E-0831-4D81-8717-CB4411E8BD67}"/>
                </a:ext>
              </a:extLst>
            </p:cNvPr>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15;p60">
              <a:extLst>
                <a:ext uri="{FF2B5EF4-FFF2-40B4-BE49-F238E27FC236}">
                  <a16:creationId xmlns:a16="http://schemas.microsoft.com/office/drawing/2014/main" id="{5EB8A93F-F717-4594-844B-49060EB59E16}"/>
                </a:ext>
              </a:extLst>
            </p:cNvPr>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16;p60">
              <a:extLst>
                <a:ext uri="{FF2B5EF4-FFF2-40B4-BE49-F238E27FC236}">
                  <a16:creationId xmlns:a16="http://schemas.microsoft.com/office/drawing/2014/main" id="{598BABBE-023A-4953-B99F-89B783DAC3E0}"/>
                </a:ext>
              </a:extLst>
            </p:cNvPr>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17;p60">
              <a:extLst>
                <a:ext uri="{FF2B5EF4-FFF2-40B4-BE49-F238E27FC236}">
                  <a16:creationId xmlns:a16="http://schemas.microsoft.com/office/drawing/2014/main" id="{8544287D-3F4B-41A0-A34A-0D56AD811B16}"/>
                </a:ext>
              </a:extLst>
            </p:cNvPr>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18;p60">
              <a:extLst>
                <a:ext uri="{FF2B5EF4-FFF2-40B4-BE49-F238E27FC236}">
                  <a16:creationId xmlns:a16="http://schemas.microsoft.com/office/drawing/2014/main" id="{D50AA872-9C98-4F6B-A391-B465FF86BFDD}"/>
                </a:ext>
              </a:extLst>
            </p:cNvPr>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19;p60">
              <a:extLst>
                <a:ext uri="{FF2B5EF4-FFF2-40B4-BE49-F238E27FC236}">
                  <a16:creationId xmlns:a16="http://schemas.microsoft.com/office/drawing/2014/main" id="{6DF96D8D-8047-426C-A4E8-957645F0EE6F}"/>
                </a:ext>
              </a:extLst>
            </p:cNvPr>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0;p60">
              <a:extLst>
                <a:ext uri="{FF2B5EF4-FFF2-40B4-BE49-F238E27FC236}">
                  <a16:creationId xmlns:a16="http://schemas.microsoft.com/office/drawing/2014/main" id="{EF0E3980-D553-41A5-A534-3F4A5D8CD8B8}"/>
                </a:ext>
              </a:extLst>
            </p:cNvPr>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1;p60">
              <a:extLst>
                <a:ext uri="{FF2B5EF4-FFF2-40B4-BE49-F238E27FC236}">
                  <a16:creationId xmlns:a16="http://schemas.microsoft.com/office/drawing/2014/main" id="{C459CABE-54AD-4EA0-A1A7-587C1C92A521}"/>
                </a:ext>
              </a:extLst>
            </p:cNvPr>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2;p60">
              <a:extLst>
                <a:ext uri="{FF2B5EF4-FFF2-40B4-BE49-F238E27FC236}">
                  <a16:creationId xmlns:a16="http://schemas.microsoft.com/office/drawing/2014/main" id="{E115C084-B516-472D-A7CE-3D3FFBF3554A}"/>
                </a:ext>
              </a:extLst>
            </p:cNvPr>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3;p60">
              <a:extLst>
                <a:ext uri="{FF2B5EF4-FFF2-40B4-BE49-F238E27FC236}">
                  <a16:creationId xmlns:a16="http://schemas.microsoft.com/office/drawing/2014/main" id="{8F681C2D-96EE-4EF2-A0EF-6F63FA1EBC32}"/>
                </a:ext>
              </a:extLst>
            </p:cNvPr>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4;p60">
              <a:extLst>
                <a:ext uri="{FF2B5EF4-FFF2-40B4-BE49-F238E27FC236}">
                  <a16:creationId xmlns:a16="http://schemas.microsoft.com/office/drawing/2014/main" id="{9A156ABB-004F-42E8-A9C1-9A597DEB0414}"/>
                </a:ext>
              </a:extLst>
            </p:cNvPr>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25;p60">
              <a:extLst>
                <a:ext uri="{FF2B5EF4-FFF2-40B4-BE49-F238E27FC236}">
                  <a16:creationId xmlns:a16="http://schemas.microsoft.com/office/drawing/2014/main" id="{CF887844-F75E-4AE6-9A4C-F269F037ED32}"/>
                </a:ext>
              </a:extLst>
            </p:cNvPr>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26;p60">
              <a:extLst>
                <a:ext uri="{FF2B5EF4-FFF2-40B4-BE49-F238E27FC236}">
                  <a16:creationId xmlns:a16="http://schemas.microsoft.com/office/drawing/2014/main" id="{9DCE3793-CD68-4DEC-BC2C-C44D5391F11F}"/>
                </a:ext>
              </a:extLst>
            </p:cNvPr>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27;p60">
              <a:extLst>
                <a:ext uri="{FF2B5EF4-FFF2-40B4-BE49-F238E27FC236}">
                  <a16:creationId xmlns:a16="http://schemas.microsoft.com/office/drawing/2014/main" id="{70C3B5E5-ADA7-4FF9-A8A2-E18AA6281A9F}"/>
                </a:ext>
              </a:extLst>
            </p:cNvPr>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28;p60">
              <a:extLst>
                <a:ext uri="{FF2B5EF4-FFF2-40B4-BE49-F238E27FC236}">
                  <a16:creationId xmlns:a16="http://schemas.microsoft.com/office/drawing/2014/main" id="{116EABF6-A336-4F27-97D1-45CAFEFA1D12}"/>
                </a:ext>
              </a:extLst>
            </p:cNvPr>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29;p60">
              <a:extLst>
                <a:ext uri="{FF2B5EF4-FFF2-40B4-BE49-F238E27FC236}">
                  <a16:creationId xmlns:a16="http://schemas.microsoft.com/office/drawing/2014/main" id="{AC8472E2-13E9-4CAF-8BBE-D28EFA2C6EBA}"/>
                </a:ext>
              </a:extLst>
            </p:cNvPr>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0;p60">
              <a:extLst>
                <a:ext uri="{FF2B5EF4-FFF2-40B4-BE49-F238E27FC236}">
                  <a16:creationId xmlns:a16="http://schemas.microsoft.com/office/drawing/2014/main" id="{282DB6EC-C523-440A-A41B-318B34990F18}"/>
                </a:ext>
              </a:extLst>
            </p:cNvPr>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1;p60">
              <a:extLst>
                <a:ext uri="{FF2B5EF4-FFF2-40B4-BE49-F238E27FC236}">
                  <a16:creationId xmlns:a16="http://schemas.microsoft.com/office/drawing/2014/main" id="{8017535D-E176-4AED-8B6E-0E113AB2F037}"/>
                </a:ext>
              </a:extLst>
            </p:cNvPr>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32;p60">
              <a:extLst>
                <a:ext uri="{FF2B5EF4-FFF2-40B4-BE49-F238E27FC236}">
                  <a16:creationId xmlns:a16="http://schemas.microsoft.com/office/drawing/2014/main" id="{BE83574A-409B-422A-BB0C-32A3640E67A4}"/>
                </a:ext>
              </a:extLst>
            </p:cNvPr>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33;p60">
              <a:extLst>
                <a:ext uri="{FF2B5EF4-FFF2-40B4-BE49-F238E27FC236}">
                  <a16:creationId xmlns:a16="http://schemas.microsoft.com/office/drawing/2014/main" id="{F7638CF8-FADE-4ABC-9435-867B6A8DF104}"/>
                </a:ext>
              </a:extLst>
            </p:cNvPr>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34;p60">
              <a:extLst>
                <a:ext uri="{FF2B5EF4-FFF2-40B4-BE49-F238E27FC236}">
                  <a16:creationId xmlns:a16="http://schemas.microsoft.com/office/drawing/2014/main" id="{E6627213-DF0C-492F-B259-70C41FD3DE52}"/>
                </a:ext>
              </a:extLst>
            </p:cNvPr>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35;p60">
              <a:extLst>
                <a:ext uri="{FF2B5EF4-FFF2-40B4-BE49-F238E27FC236}">
                  <a16:creationId xmlns:a16="http://schemas.microsoft.com/office/drawing/2014/main" id="{4AD8AE74-9A5D-4C0C-93F4-393DE322EE98}"/>
                </a:ext>
              </a:extLst>
            </p:cNvPr>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6;p60">
              <a:extLst>
                <a:ext uri="{FF2B5EF4-FFF2-40B4-BE49-F238E27FC236}">
                  <a16:creationId xmlns:a16="http://schemas.microsoft.com/office/drawing/2014/main" id="{BA62BD83-1554-4995-884D-DC3FF1B568C3}"/>
                </a:ext>
              </a:extLst>
            </p:cNvPr>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37;p60">
              <a:extLst>
                <a:ext uri="{FF2B5EF4-FFF2-40B4-BE49-F238E27FC236}">
                  <a16:creationId xmlns:a16="http://schemas.microsoft.com/office/drawing/2014/main" id="{5B1CC3B7-3EFF-4491-A284-ACB1FE3CC877}"/>
                </a:ext>
              </a:extLst>
            </p:cNvPr>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38;p60">
              <a:extLst>
                <a:ext uri="{FF2B5EF4-FFF2-40B4-BE49-F238E27FC236}">
                  <a16:creationId xmlns:a16="http://schemas.microsoft.com/office/drawing/2014/main" id="{2D7D1FDA-4BE8-49C4-AD27-0BDD538D5552}"/>
                </a:ext>
              </a:extLst>
            </p:cNvPr>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39;p60">
              <a:extLst>
                <a:ext uri="{FF2B5EF4-FFF2-40B4-BE49-F238E27FC236}">
                  <a16:creationId xmlns:a16="http://schemas.microsoft.com/office/drawing/2014/main" id="{DD84BA2B-A83E-4802-BE4C-3EB612966EC1}"/>
                </a:ext>
              </a:extLst>
            </p:cNvPr>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40;p60">
              <a:extLst>
                <a:ext uri="{FF2B5EF4-FFF2-40B4-BE49-F238E27FC236}">
                  <a16:creationId xmlns:a16="http://schemas.microsoft.com/office/drawing/2014/main" id="{5EF77B39-45B9-4EC2-927F-815CD71C8E6A}"/>
                </a:ext>
              </a:extLst>
            </p:cNvPr>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41;p60">
              <a:extLst>
                <a:ext uri="{FF2B5EF4-FFF2-40B4-BE49-F238E27FC236}">
                  <a16:creationId xmlns:a16="http://schemas.microsoft.com/office/drawing/2014/main" id="{B5A0F939-4D8B-4BDC-B823-D2D403A33D52}"/>
                </a:ext>
              </a:extLst>
            </p:cNvPr>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42;p60">
              <a:extLst>
                <a:ext uri="{FF2B5EF4-FFF2-40B4-BE49-F238E27FC236}">
                  <a16:creationId xmlns:a16="http://schemas.microsoft.com/office/drawing/2014/main" id="{C8FC0F76-E910-4208-BCB5-F37D3D20B314}"/>
                </a:ext>
              </a:extLst>
            </p:cNvPr>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43;p60">
              <a:extLst>
                <a:ext uri="{FF2B5EF4-FFF2-40B4-BE49-F238E27FC236}">
                  <a16:creationId xmlns:a16="http://schemas.microsoft.com/office/drawing/2014/main" id="{BF701DA1-2E62-4509-AF6A-0D1F888CC270}"/>
                </a:ext>
              </a:extLst>
            </p:cNvPr>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44;p60">
              <a:extLst>
                <a:ext uri="{FF2B5EF4-FFF2-40B4-BE49-F238E27FC236}">
                  <a16:creationId xmlns:a16="http://schemas.microsoft.com/office/drawing/2014/main" id="{1290662F-695E-45B7-82BC-ACBCA2B1B119}"/>
                </a:ext>
              </a:extLst>
            </p:cNvPr>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45;p60">
              <a:extLst>
                <a:ext uri="{FF2B5EF4-FFF2-40B4-BE49-F238E27FC236}">
                  <a16:creationId xmlns:a16="http://schemas.microsoft.com/office/drawing/2014/main" id="{AA48CD11-1997-4683-B419-973811ABEB84}"/>
                </a:ext>
              </a:extLst>
            </p:cNvPr>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46;p60">
              <a:extLst>
                <a:ext uri="{FF2B5EF4-FFF2-40B4-BE49-F238E27FC236}">
                  <a16:creationId xmlns:a16="http://schemas.microsoft.com/office/drawing/2014/main" id="{4890D3A3-992A-4D55-A1D6-A5EE684A58A9}"/>
                </a:ext>
              </a:extLst>
            </p:cNvPr>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47;p60">
              <a:extLst>
                <a:ext uri="{FF2B5EF4-FFF2-40B4-BE49-F238E27FC236}">
                  <a16:creationId xmlns:a16="http://schemas.microsoft.com/office/drawing/2014/main" id="{E4884D38-44F8-4E22-803F-13B4DF03B79F}"/>
                </a:ext>
              </a:extLst>
            </p:cNvPr>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48;p60">
              <a:extLst>
                <a:ext uri="{FF2B5EF4-FFF2-40B4-BE49-F238E27FC236}">
                  <a16:creationId xmlns:a16="http://schemas.microsoft.com/office/drawing/2014/main" id="{518AAAB4-408B-4CF5-B81C-DAD7AD98CBB6}"/>
                </a:ext>
              </a:extLst>
            </p:cNvPr>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49;p60">
              <a:extLst>
                <a:ext uri="{FF2B5EF4-FFF2-40B4-BE49-F238E27FC236}">
                  <a16:creationId xmlns:a16="http://schemas.microsoft.com/office/drawing/2014/main" id="{CF622C6A-476D-4D12-9798-B55CF305566E}"/>
                </a:ext>
              </a:extLst>
            </p:cNvPr>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50;p60">
              <a:extLst>
                <a:ext uri="{FF2B5EF4-FFF2-40B4-BE49-F238E27FC236}">
                  <a16:creationId xmlns:a16="http://schemas.microsoft.com/office/drawing/2014/main" id="{AA8188FA-FE4E-4DB0-9300-2589525F9EB9}"/>
                </a:ext>
              </a:extLst>
            </p:cNvPr>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51;p60">
              <a:extLst>
                <a:ext uri="{FF2B5EF4-FFF2-40B4-BE49-F238E27FC236}">
                  <a16:creationId xmlns:a16="http://schemas.microsoft.com/office/drawing/2014/main" id="{4C5AB38D-7DEF-48D4-95BF-FB12FEFD1730}"/>
                </a:ext>
              </a:extLst>
            </p:cNvPr>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52;p60">
              <a:extLst>
                <a:ext uri="{FF2B5EF4-FFF2-40B4-BE49-F238E27FC236}">
                  <a16:creationId xmlns:a16="http://schemas.microsoft.com/office/drawing/2014/main" id="{9982C761-B67B-476E-B692-99A28EA3BE2D}"/>
                </a:ext>
              </a:extLst>
            </p:cNvPr>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53;p60">
              <a:extLst>
                <a:ext uri="{FF2B5EF4-FFF2-40B4-BE49-F238E27FC236}">
                  <a16:creationId xmlns:a16="http://schemas.microsoft.com/office/drawing/2014/main" id="{54C4B2FE-E2AE-48BB-83AB-3F1884189E4B}"/>
                </a:ext>
              </a:extLst>
            </p:cNvPr>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54;p60">
              <a:extLst>
                <a:ext uri="{FF2B5EF4-FFF2-40B4-BE49-F238E27FC236}">
                  <a16:creationId xmlns:a16="http://schemas.microsoft.com/office/drawing/2014/main" id="{6F6110FE-3177-4330-B86B-7C0C5D309C7A}"/>
                </a:ext>
              </a:extLst>
            </p:cNvPr>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55;p60">
              <a:extLst>
                <a:ext uri="{FF2B5EF4-FFF2-40B4-BE49-F238E27FC236}">
                  <a16:creationId xmlns:a16="http://schemas.microsoft.com/office/drawing/2014/main" id="{99F3EBD6-086C-41AE-BC62-7E46DF664EF2}"/>
                </a:ext>
              </a:extLst>
            </p:cNvPr>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56;p60">
              <a:extLst>
                <a:ext uri="{FF2B5EF4-FFF2-40B4-BE49-F238E27FC236}">
                  <a16:creationId xmlns:a16="http://schemas.microsoft.com/office/drawing/2014/main" id="{94FA0431-6074-46B2-A8B3-19C1843C55D1}"/>
                </a:ext>
              </a:extLst>
            </p:cNvPr>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57;p60">
              <a:extLst>
                <a:ext uri="{FF2B5EF4-FFF2-40B4-BE49-F238E27FC236}">
                  <a16:creationId xmlns:a16="http://schemas.microsoft.com/office/drawing/2014/main" id="{07BFB5E8-8A0B-4C20-86BF-7B89DF270FAB}"/>
                </a:ext>
              </a:extLst>
            </p:cNvPr>
            <p:cNvSpPr/>
            <p:nvPr/>
          </p:nvSpPr>
          <p:spPr>
            <a:xfrm>
              <a:off x="1823770" y="3502711"/>
              <a:ext cx="107143" cy="134963"/>
            </a:xfrm>
            <a:custGeom>
              <a:avLst/>
              <a:gdLst/>
              <a:ahLst/>
              <a:cxnLst/>
              <a:rect l="l" t="t" r="r" b="b"/>
              <a:pathLst>
                <a:path w="3343" h="4211" extrusionOk="0">
                  <a:moveTo>
                    <a:pt x="0" y="0"/>
                  </a:moveTo>
                  <a:lnTo>
                    <a:pt x="3342" y="42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58;p60">
              <a:extLst>
                <a:ext uri="{FF2B5EF4-FFF2-40B4-BE49-F238E27FC236}">
                  <a16:creationId xmlns:a16="http://schemas.microsoft.com/office/drawing/2014/main" id="{1D3B3C5A-BA0A-450A-9816-1759174C092E}"/>
                </a:ext>
              </a:extLst>
            </p:cNvPr>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59;p60">
              <a:extLst>
                <a:ext uri="{FF2B5EF4-FFF2-40B4-BE49-F238E27FC236}">
                  <a16:creationId xmlns:a16="http://schemas.microsoft.com/office/drawing/2014/main" id="{7DFD95DD-D89F-4357-B7D2-740E40F92E7E}"/>
                </a:ext>
              </a:extLst>
            </p:cNvPr>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60;p60">
              <a:extLst>
                <a:ext uri="{FF2B5EF4-FFF2-40B4-BE49-F238E27FC236}">
                  <a16:creationId xmlns:a16="http://schemas.microsoft.com/office/drawing/2014/main" id="{CE2A63A1-287B-4AD4-911E-BD1D819EC5B8}"/>
                </a:ext>
              </a:extLst>
            </p:cNvPr>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61;p60">
              <a:extLst>
                <a:ext uri="{FF2B5EF4-FFF2-40B4-BE49-F238E27FC236}">
                  <a16:creationId xmlns:a16="http://schemas.microsoft.com/office/drawing/2014/main" id="{114D4749-C57C-431B-8C1C-B7D904836CE4}"/>
                </a:ext>
              </a:extLst>
            </p:cNvPr>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62;p60">
              <a:extLst>
                <a:ext uri="{FF2B5EF4-FFF2-40B4-BE49-F238E27FC236}">
                  <a16:creationId xmlns:a16="http://schemas.microsoft.com/office/drawing/2014/main" id="{F694F7FD-A42F-4A23-A5D0-3536C8B57EC7}"/>
                </a:ext>
              </a:extLst>
            </p:cNvPr>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63;p60">
              <a:extLst>
                <a:ext uri="{FF2B5EF4-FFF2-40B4-BE49-F238E27FC236}">
                  <a16:creationId xmlns:a16="http://schemas.microsoft.com/office/drawing/2014/main" id="{4F01036F-1D3E-49A0-8D80-71CF51AA95C3}"/>
                </a:ext>
              </a:extLst>
            </p:cNvPr>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64;p60">
              <a:extLst>
                <a:ext uri="{FF2B5EF4-FFF2-40B4-BE49-F238E27FC236}">
                  <a16:creationId xmlns:a16="http://schemas.microsoft.com/office/drawing/2014/main" id="{5CE5C16A-386A-41AC-9EE2-1AC73419AAC4}"/>
                </a:ext>
              </a:extLst>
            </p:cNvPr>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65;p60">
              <a:extLst>
                <a:ext uri="{FF2B5EF4-FFF2-40B4-BE49-F238E27FC236}">
                  <a16:creationId xmlns:a16="http://schemas.microsoft.com/office/drawing/2014/main" id="{F3B26463-2033-4A4B-B083-B1D1628D8B79}"/>
                </a:ext>
              </a:extLst>
            </p:cNvPr>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66;p60">
              <a:extLst>
                <a:ext uri="{FF2B5EF4-FFF2-40B4-BE49-F238E27FC236}">
                  <a16:creationId xmlns:a16="http://schemas.microsoft.com/office/drawing/2014/main" id="{61A797DF-1189-4804-9A6D-3C82F291EE31}"/>
                </a:ext>
              </a:extLst>
            </p:cNvPr>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67;p60">
              <a:extLst>
                <a:ext uri="{FF2B5EF4-FFF2-40B4-BE49-F238E27FC236}">
                  <a16:creationId xmlns:a16="http://schemas.microsoft.com/office/drawing/2014/main" id="{BD8D652C-AF67-4654-A126-C2B2CE98F46A}"/>
                </a:ext>
              </a:extLst>
            </p:cNvPr>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68;p60">
              <a:extLst>
                <a:ext uri="{FF2B5EF4-FFF2-40B4-BE49-F238E27FC236}">
                  <a16:creationId xmlns:a16="http://schemas.microsoft.com/office/drawing/2014/main" id="{DE3883AE-D62C-44A5-9E03-CDB483231B61}"/>
                </a:ext>
              </a:extLst>
            </p:cNvPr>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269;p60">
              <a:extLst>
                <a:ext uri="{FF2B5EF4-FFF2-40B4-BE49-F238E27FC236}">
                  <a16:creationId xmlns:a16="http://schemas.microsoft.com/office/drawing/2014/main" id="{E6FF4603-CAD9-4A67-A37C-5261F4ED1BBA}"/>
                </a:ext>
              </a:extLst>
            </p:cNvPr>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270;p60">
              <a:extLst>
                <a:ext uri="{FF2B5EF4-FFF2-40B4-BE49-F238E27FC236}">
                  <a16:creationId xmlns:a16="http://schemas.microsoft.com/office/drawing/2014/main" id="{4BF7DC05-3957-4CEE-9E76-19706240E997}"/>
                </a:ext>
              </a:extLst>
            </p:cNvPr>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271;p60">
              <a:extLst>
                <a:ext uri="{FF2B5EF4-FFF2-40B4-BE49-F238E27FC236}">
                  <a16:creationId xmlns:a16="http://schemas.microsoft.com/office/drawing/2014/main" id="{667A8785-9260-40C6-BA1D-54C96885FCA8}"/>
                </a:ext>
              </a:extLst>
            </p:cNvPr>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272;p60">
              <a:extLst>
                <a:ext uri="{FF2B5EF4-FFF2-40B4-BE49-F238E27FC236}">
                  <a16:creationId xmlns:a16="http://schemas.microsoft.com/office/drawing/2014/main" id="{A485650C-5A7E-4F24-B573-5636C55399AC}"/>
                </a:ext>
              </a:extLst>
            </p:cNvPr>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273;p60">
              <a:extLst>
                <a:ext uri="{FF2B5EF4-FFF2-40B4-BE49-F238E27FC236}">
                  <a16:creationId xmlns:a16="http://schemas.microsoft.com/office/drawing/2014/main" id="{1E1C3F63-9F34-4356-BD62-0CDE611A12AD}"/>
                </a:ext>
              </a:extLst>
            </p:cNvPr>
            <p:cNvSpPr/>
            <p:nvPr/>
          </p:nvSpPr>
          <p:spPr>
            <a:xfrm>
              <a:off x="2402113" y="3411657"/>
              <a:ext cx="65895" cy="12339"/>
            </a:xfrm>
            <a:custGeom>
              <a:avLst/>
              <a:gdLst/>
              <a:ahLst/>
              <a:cxnLst/>
              <a:rect l="l" t="t" r="r" b="b"/>
              <a:pathLst>
                <a:path w="2056" h="385" extrusionOk="0">
                  <a:moveTo>
                    <a:pt x="1" y="385"/>
                  </a:moveTo>
                  <a:lnTo>
                    <a:pt x="205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274;p60">
              <a:extLst>
                <a:ext uri="{FF2B5EF4-FFF2-40B4-BE49-F238E27FC236}">
                  <a16:creationId xmlns:a16="http://schemas.microsoft.com/office/drawing/2014/main" id="{2535F723-82EC-459C-B5A6-F2B0330A8036}"/>
                </a:ext>
              </a:extLst>
            </p:cNvPr>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275;p60">
              <a:extLst>
                <a:ext uri="{FF2B5EF4-FFF2-40B4-BE49-F238E27FC236}">
                  <a16:creationId xmlns:a16="http://schemas.microsoft.com/office/drawing/2014/main" id="{EFDF2F72-841B-47CD-A213-B6C895B4821F}"/>
                </a:ext>
              </a:extLst>
            </p:cNvPr>
            <p:cNvSpPr/>
            <p:nvPr/>
          </p:nvSpPr>
          <p:spPr>
            <a:xfrm>
              <a:off x="2405318" y="3436816"/>
              <a:ext cx="12884" cy="2724"/>
            </a:xfrm>
            <a:custGeom>
              <a:avLst/>
              <a:gdLst/>
              <a:ahLst/>
              <a:cxnLst/>
              <a:rect l="l" t="t" r="r" b="b"/>
              <a:pathLst>
                <a:path w="402" h="85" extrusionOk="0">
                  <a:moveTo>
                    <a:pt x="1" y="85"/>
                  </a:moveTo>
                  <a:lnTo>
                    <a:pt x="4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276;p60">
              <a:extLst>
                <a:ext uri="{FF2B5EF4-FFF2-40B4-BE49-F238E27FC236}">
                  <a16:creationId xmlns:a16="http://schemas.microsoft.com/office/drawing/2014/main" id="{BF4CDCDE-5E9D-41B6-BB72-D65378709E5E}"/>
                </a:ext>
              </a:extLst>
            </p:cNvPr>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277;p60">
              <a:extLst>
                <a:ext uri="{FF2B5EF4-FFF2-40B4-BE49-F238E27FC236}">
                  <a16:creationId xmlns:a16="http://schemas.microsoft.com/office/drawing/2014/main" id="{5F93BFEB-FC29-4DCC-BCAB-CB011A1AED99}"/>
                </a:ext>
              </a:extLst>
            </p:cNvPr>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278;p60">
              <a:extLst>
                <a:ext uri="{FF2B5EF4-FFF2-40B4-BE49-F238E27FC236}">
                  <a16:creationId xmlns:a16="http://schemas.microsoft.com/office/drawing/2014/main" id="{A207AFAF-CFCE-41CC-9B66-9A939044A30A}"/>
                </a:ext>
              </a:extLst>
            </p:cNvPr>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279;p60">
              <a:extLst>
                <a:ext uri="{FF2B5EF4-FFF2-40B4-BE49-F238E27FC236}">
                  <a16:creationId xmlns:a16="http://schemas.microsoft.com/office/drawing/2014/main" id="{8CCCA8DE-41CD-4B98-AF2B-91BEB056C852}"/>
                </a:ext>
              </a:extLst>
            </p:cNvPr>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280;p60">
              <a:extLst>
                <a:ext uri="{FF2B5EF4-FFF2-40B4-BE49-F238E27FC236}">
                  <a16:creationId xmlns:a16="http://schemas.microsoft.com/office/drawing/2014/main" id="{A03BDF91-60AE-4991-BCCC-FCC5630EA262}"/>
                </a:ext>
              </a:extLst>
            </p:cNvPr>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281;p60">
              <a:extLst>
                <a:ext uri="{FF2B5EF4-FFF2-40B4-BE49-F238E27FC236}">
                  <a16:creationId xmlns:a16="http://schemas.microsoft.com/office/drawing/2014/main" id="{8E0827A3-084D-4286-B794-3839EB87F90A}"/>
                </a:ext>
              </a:extLst>
            </p:cNvPr>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282;p60">
              <a:extLst>
                <a:ext uri="{FF2B5EF4-FFF2-40B4-BE49-F238E27FC236}">
                  <a16:creationId xmlns:a16="http://schemas.microsoft.com/office/drawing/2014/main" id="{BFD21266-2F7C-469E-B6A8-C50D00F21F6A}"/>
                </a:ext>
              </a:extLst>
            </p:cNvPr>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283;p60">
              <a:extLst>
                <a:ext uri="{FF2B5EF4-FFF2-40B4-BE49-F238E27FC236}">
                  <a16:creationId xmlns:a16="http://schemas.microsoft.com/office/drawing/2014/main" id="{145CD287-DCC1-49D3-B3B3-12421014662D}"/>
                </a:ext>
              </a:extLst>
            </p:cNvPr>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284;p60">
              <a:extLst>
                <a:ext uri="{FF2B5EF4-FFF2-40B4-BE49-F238E27FC236}">
                  <a16:creationId xmlns:a16="http://schemas.microsoft.com/office/drawing/2014/main" id="{11A5F3E2-7B39-4C40-B0D8-E5FD87BAC48A}"/>
                </a:ext>
              </a:extLst>
            </p:cNvPr>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285;p60">
              <a:extLst>
                <a:ext uri="{FF2B5EF4-FFF2-40B4-BE49-F238E27FC236}">
                  <a16:creationId xmlns:a16="http://schemas.microsoft.com/office/drawing/2014/main" id="{2DDD2759-2FF8-413F-9F9D-4B04BE1BD5F5}"/>
                </a:ext>
              </a:extLst>
            </p:cNvPr>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286;p60">
              <a:extLst>
                <a:ext uri="{FF2B5EF4-FFF2-40B4-BE49-F238E27FC236}">
                  <a16:creationId xmlns:a16="http://schemas.microsoft.com/office/drawing/2014/main" id="{953E586B-D9AD-43BF-879B-02F373624FBC}"/>
                </a:ext>
              </a:extLst>
            </p:cNvPr>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87;p60">
              <a:extLst>
                <a:ext uri="{FF2B5EF4-FFF2-40B4-BE49-F238E27FC236}">
                  <a16:creationId xmlns:a16="http://schemas.microsoft.com/office/drawing/2014/main" id="{F211A93F-2ADB-4FCA-8340-968082BAFF60}"/>
                </a:ext>
              </a:extLst>
            </p:cNvPr>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88;p60">
              <a:extLst>
                <a:ext uri="{FF2B5EF4-FFF2-40B4-BE49-F238E27FC236}">
                  <a16:creationId xmlns:a16="http://schemas.microsoft.com/office/drawing/2014/main" id="{ED50A11F-AE8D-4EA2-881B-E95530330F47}"/>
                </a:ext>
              </a:extLst>
            </p:cNvPr>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89;p60">
              <a:extLst>
                <a:ext uri="{FF2B5EF4-FFF2-40B4-BE49-F238E27FC236}">
                  <a16:creationId xmlns:a16="http://schemas.microsoft.com/office/drawing/2014/main" id="{A09E6684-3D61-468D-B0AE-F5619FD3D9BF}"/>
                </a:ext>
              </a:extLst>
            </p:cNvPr>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90;p60">
              <a:extLst>
                <a:ext uri="{FF2B5EF4-FFF2-40B4-BE49-F238E27FC236}">
                  <a16:creationId xmlns:a16="http://schemas.microsoft.com/office/drawing/2014/main" id="{83F85B51-C500-40A1-9AD7-608F10B89D2E}"/>
                </a:ext>
              </a:extLst>
            </p:cNvPr>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91;p60">
              <a:extLst>
                <a:ext uri="{FF2B5EF4-FFF2-40B4-BE49-F238E27FC236}">
                  <a16:creationId xmlns:a16="http://schemas.microsoft.com/office/drawing/2014/main" id="{9E48D206-4788-4188-A078-0F66A653D8FD}"/>
                </a:ext>
              </a:extLst>
            </p:cNvPr>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92;p60">
              <a:extLst>
                <a:ext uri="{FF2B5EF4-FFF2-40B4-BE49-F238E27FC236}">
                  <a16:creationId xmlns:a16="http://schemas.microsoft.com/office/drawing/2014/main" id="{604A0088-2574-4269-95F5-5F66F24C96F8}"/>
                </a:ext>
              </a:extLst>
            </p:cNvPr>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93;p60">
              <a:extLst>
                <a:ext uri="{FF2B5EF4-FFF2-40B4-BE49-F238E27FC236}">
                  <a16:creationId xmlns:a16="http://schemas.microsoft.com/office/drawing/2014/main" id="{0D59387C-CD12-48BE-8042-52E3102AF8D1}"/>
                </a:ext>
              </a:extLst>
            </p:cNvPr>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94;p60">
              <a:extLst>
                <a:ext uri="{FF2B5EF4-FFF2-40B4-BE49-F238E27FC236}">
                  <a16:creationId xmlns:a16="http://schemas.microsoft.com/office/drawing/2014/main" id="{349D4527-7AAE-422D-ACA0-81B26EB54942}"/>
                </a:ext>
              </a:extLst>
            </p:cNvPr>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95;p60">
              <a:extLst>
                <a:ext uri="{FF2B5EF4-FFF2-40B4-BE49-F238E27FC236}">
                  <a16:creationId xmlns:a16="http://schemas.microsoft.com/office/drawing/2014/main" id="{192EDB89-E4BA-40FB-AA54-28254FBB818A}"/>
                </a:ext>
              </a:extLst>
            </p:cNvPr>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96;p60">
              <a:extLst>
                <a:ext uri="{FF2B5EF4-FFF2-40B4-BE49-F238E27FC236}">
                  <a16:creationId xmlns:a16="http://schemas.microsoft.com/office/drawing/2014/main" id="{ADA406C0-E00C-4D0D-BB5C-71211DE30643}"/>
                </a:ext>
              </a:extLst>
            </p:cNvPr>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97;p60">
              <a:extLst>
                <a:ext uri="{FF2B5EF4-FFF2-40B4-BE49-F238E27FC236}">
                  <a16:creationId xmlns:a16="http://schemas.microsoft.com/office/drawing/2014/main" id="{83D9C085-2D80-4A9B-AC88-BA6817285E4A}"/>
                </a:ext>
              </a:extLst>
            </p:cNvPr>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98;p60">
              <a:extLst>
                <a:ext uri="{FF2B5EF4-FFF2-40B4-BE49-F238E27FC236}">
                  <a16:creationId xmlns:a16="http://schemas.microsoft.com/office/drawing/2014/main" id="{19D581C5-60F7-4581-A3A9-4ECB12BDEBCD}"/>
                </a:ext>
              </a:extLst>
            </p:cNvPr>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99;p60">
              <a:extLst>
                <a:ext uri="{FF2B5EF4-FFF2-40B4-BE49-F238E27FC236}">
                  <a16:creationId xmlns:a16="http://schemas.microsoft.com/office/drawing/2014/main" id="{7CFE0874-569D-4215-9D91-154B324378D2}"/>
                </a:ext>
              </a:extLst>
            </p:cNvPr>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00;p60">
              <a:extLst>
                <a:ext uri="{FF2B5EF4-FFF2-40B4-BE49-F238E27FC236}">
                  <a16:creationId xmlns:a16="http://schemas.microsoft.com/office/drawing/2014/main" id="{55F1D96F-44D9-45CE-9092-FF529D903008}"/>
                </a:ext>
              </a:extLst>
            </p:cNvPr>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01;p60">
              <a:extLst>
                <a:ext uri="{FF2B5EF4-FFF2-40B4-BE49-F238E27FC236}">
                  <a16:creationId xmlns:a16="http://schemas.microsoft.com/office/drawing/2014/main" id="{FA66C014-6A5D-4226-A1CA-01B2BFE8B091}"/>
                </a:ext>
              </a:extLst>
            </p:cNvPr>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02;p60">
              <a:extLst>
                <a:ext uri="{FF2B5EF4-FFF2-40B4-BE49-F238E27FC236}">
                  <a16:creationId xmlns:a16="http://schemas.microsoft.com/office/drawing/2014/main" id="{5780BAC2-0668-4445-A2C3-7D7782FE6006}"/>
                </a:ext>
              </a:extLst>
            </p:cNvPr>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03;p60">
              <a:extLst>
                <a:ext uri="{FF2B5EF4-FFF2-40B4-BE49-F238E27FC236}">
                  <a16:creationId xmlns:a16="http://schemas.microsoft.com/office/drawing/2014/main" id="{2BC67272-A991-4EBA-8822-F70B79F01084}"/>
                </a:ext>
              </a:extLst>
            </p:cNvPr>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04;p60">
              <a:extLst>
                <a:ext uri="{FF2B5EF4-FFF2-40B4-BE49-F238E27FC236}">
                  <a16:creationId xmlns:a16="http://schemas.microsoft.com/office/drawing/2014/main" id="{6C8A3547-9B43-4FEC-9AF6-CAA3420D097D}"/>
                </a:ext>
              </a:extLst>
            </p:cNvPr>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05;p60">
              <a:extLst>
                <a:ext uri="{FF2B5EF4-FFF2-40B4-BE49-F238E27FC236}">
                  <a16:creationId xmlns:a16="http://schemas.microsoft.com/office/drawing/2014/main" id="{1BCBB461-9139-413F-8D64-663EF8C48712}"/>
                </a:ext>
              </a:extLst>
            </p:cNvPr>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06;p60">
              <a:extLst>
                <a:ext uri="{FF2B5EF4-FFF2-40B4-BE49-F238E27FC236}">
                  <a16:creationId xmlns:a16="http://schemas.microsoft.com/office/drawing/2014/main" id="{B8F3D9EF-F7B3-41FE-8DF3-10DBE5464B5B}"/>
                </a:ext>
              </a:extLst>
            </p:cNvPr>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07;p60">
              <a:extLst>
                <a:ext uri="{FF2B5EF4-FFF2-40B4-BE49-F238E27FC236}">
                  <a16:creationId xmlns:a16="http://schemas.microsoft.com/office/drawing/2014/main" id="{0D830CE4-DFB4-4C70-91F6-5C54369E28F0}"/>
                </a:ext>
              </a:extLst>
            </p:cNvPr>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08;p60">
              <a:extLst>
                <a:ext uri="{FF2B5EF4-FFF2-40B4-BE49-F238E27FC236}">
                  <a16:creationId xmlns:a16="http://schemas.microsoft.com/office/drawing/2014/main" id="{11ECFE10-952F-4B46-B811-31BBA16C3383}"/>
                </a:ext>
              </a:extLst>
            </p:cNvPr>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09;p60">
              <a:extLst>
                <a:ext uri="{FF2B5EF4-FFF2-40B4-BE49-F238E27FC236}">
                  <a16:creationId xmlns:a16="http://schemas.microsoft.com/office/drawing/2014/main" id="{68D18E36-2FE8-488F-BC9A-1F9C62C36249}"/>
                </a:ext>
              </a:extLst>
            </p:cNvPr>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10;p60">
              <a:extLst>
                <a:ext uri="{FF2B5EF4-FFF2-40B4-BE49-F238E27FC236}">
                  <a16:creationId xmlns:a16="http://schemas.microsoft.com/office/drawing/2014/main" id="{8D296ED6-074D-47F9-893E-26B5C730DAF4}"/>
                </a:ext>
              </a:extLst>
            </p:cNvPr>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11;p60">
              <a:extLst>
                <a:ext uri="{FF2B5EF4-FFF2-40B4-BE49-F238E27FC236}">
                  <a16:creationId xmlns:a16="http://schemas.microsoft.com/office/drawing/2014/main" id="{DE938073-86F5-4132-BF95-B0E4F77623BE}"/>
                </a:ext>
              </a:extLst>
            </p:cNvPr>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12;p60">
              <a:extLst>
                <a:ext uri="{FF2B5EF4-FFF2-40B4-BE49-F238E27FC236}">
                  <a16:creationId xmlns:a16="http://schemas.microsoft.com/office/drawing/2014/main" id="{ECFE8C03-FF11-48DC-9933-E3482065278F}"/>
                </a:ext>
              </a:extLst>
            </p:cNvPr>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13;p60">
              <a:extLst>
                <a:ext uri="{FF2B5EF4-FFF2-40B4-BE49-F238E27FC236}">
                  <a16:creationId xmlns:a16="http://schemas.microsoft.com/office/drawing/2014/main" id="{F998AE8C-B9A4-4B17-8457-F876BC35EBD1}"/>
                </a:ext>
              </a:extLst>
            </p:cNvPr>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14;p60">
              <a:extLst>
                <a:ext uri="{FF2B5EF4-FFF2-40B4-BE49-F238E27FC236}">
                  <a16:creationId xmlns:a16="http://schemas.microsoft.com/office/drawing/2014/main" id="{72B23243-AB80-40B4-AA4C-ED49ED72A8F9}"/>
                </a:ext>
              </a:extLst>
            </p:cNvPr>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15;p60">
              <a:extLst>
                <a:ext uri="{FF2B5EF4-FFF2-40B4-BE49-F238E27FC236}">
                  <a16:creationId xmlns:a16="http://schemas.microsoft.com/office/drawing/2014/main" id="{EC596FD3-8D30-44F3-B5F7-8269C84C18B1}"/>
                </a:ext>
              </a:extLst>
            </p:cNvPr>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16;p60">
              <a:extLst>
                <a:ext uri="{FF2B5EF4-FFF2-40B4-BE49-F238E27FC236}">
                  <a16:creationId xmlns:a16="http://schemas.microsoft.com/office/drawing/2014/main" id="{ECAA431F-828E-4F80-92AD-7A39CDBCBACA}"/>
                </a:ext>
              </a:extLst>
            </p:cNvPr>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17;p60">
              <a:extLst>
                <a:ext uri="{FF2B5EF4-FFF2-40B4-BE49-F238E27FC236}">
                  <a16:creationId xmlns:a16="http://schemas.microsoft.com/office/drawing/2014/main" id="{D4871916-53B4-4F8B-A9AB-83E38F5F2A97}"/>
                </a:ext>
              </a:extLst>
            </p:cNvPr>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18;p60">
              <a:extLst>
                <a:ext uri="{FF2B5EF4-FFF2-40B4-BE49-F238E27FC236}">
                  <a16:creationId xmlns:a16="http://schemas.microsoft.com/office/drawing/2014/main" id="{69A92FF7-36B9-4869-A222-9138D3428872}"/>
                </a:ext>
              </a:extLst>
            </p:cNvPr>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19;p60">
              <a:extLst>
                <a:ext uri="{FF2B5EF4-FFF2-40B4-BE49-F238E27FC236}">
                  <a16:creationId xmlns:a16="http://schemas.microsoft.com/office/drawing/2014/main" id="{BF5D44CF-C155-48AA-9117-CCCA962F62C1}"/>
                </a:ext>
              </a:extLst>
            </p:cNvPr>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20;p60">
              <a:extLst>
                <a:ext uri="{FF2B5EF4-FFF2-40B4-BE49-F238E27FC236}">
                  <a16:creationId xmlns:a16="http://schemas.microsoft.com/office/drawing/2014/main" id="{C761F3BF-2037-4C3A-A2D9-73B486447D38}"/>
                </a:ext>
              </a:extLst>
            </p:cNvPr>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21;p60">
              <a:extLst>
                <a:ext uri="{FF2B5EF4-FFF2-40B4-BE49-F238E27FC236}">
                  <a16:creationId xmlns:a16="http://schemas.microsoft.com/office/drawing/2014/main" id="{BE4E94A7-9C44-4A25-B777-8057963FF754}"/>
                </a:ext>
              </a:extLst>
            </p:cNvPr>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22;p60">
              <a:extLst>
                <a:ext uri="{FF2B5EF4-FFF2-40B4-BE49-F238E27FC236}">
                  <a16:creationId xmlns:a16="http://schemas.microsoft.com/office/drawing/2014/main" id="{50B1920C-62CE-4594-A0EC-0FF42AF1B348}"/>
                </a:ext>
              </a:extLst>
            </p:cNvPr>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23;p60">
              <a:extLst>
                <a:ext uri="{FF2B5EF4-FFF2-40B4-BE49-F238E27FC236}">
                  <a16:creationId xmlns:a16="http://schemas.microsoft.com/office/drawing/2014/main" id="{7EDD2E45-F0DA-428A-A316-4BC73839E09F}"/>
                </a:ext>
              </a:extLst>
            </p:cNvPr>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24;p60">
              <a:extLst>
                <a:ext uri="{FF2B5EF4-FFF2-40B4-BE49-F238E27FC236}">
                  <a16:creationId xmlns:a16="http://schemas.microsoft.com/office/drawing/2014/main" id="{6F8296B7-F833-4FFE-9F3B-4BF3116A6CDF}"/>
                </a:ext>
              </a:extLst>
            </p:cNvPr>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25;p60">
              <a:extLst>
                <a:ext uri="{FF2B5EF4-FFF2-40B4-BE49-F238E27FC236}">
                  <a16:creationId xmlns:a16="http://schemas.microsoft.com/office/drawing/2014/main" id="{54D04BB7-11DE-4D67-B3CF-33532940CF76}"/>
                </a:ext>
              </a:extLst>
            </p:cNvPr>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26;p60">
              <a:extLst>
                <a:ext uri="{FF2B5EF4-FFF2-40B4-BE49-F238E27FC236}">
                  <a16:creationId xmlns:a16="http://schemas.microsoft.com/office/drawing/2014/main" id="{D7BDE227-5A68-450A-9F0A-7B964D945362}"/>
                </a:ext>
              </a:extLst>
            </p:cNvPr>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27;p60">
              <a:extLst>
                <a:ext uri="{FF2B5EF4-FFF2-40B4-BE49-F238E27FC236}">
                  <a16:creationId xmlns:a16="http://schemas.microsoft.com/office/drawing/2014/main" id="{0A10802B-F72E-4E1A-B764-BC9AF3B83481}"/>
                </a:ext>
              </a:extLst>
            </p:cNvPr>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28;p60">
              <a:extLst>
                <a:ext uri="{FF2B5EF4-FFF2-40B4-BE49-F238E27FC236}">
                  <a16:creationId xmlns:a16="http://schemas.microsoft.com/office/drawing/2014/main" id="{290D136A-AC72-4B15-88F7-D1442C211777}"/>
                </a:ext>
              </a:extLst>
            </p:cNvPr>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29;p60">
              <a:extLst>
                <a:ext uri="{FF2B5EF4-FFF2-40B4-BE49-F238E27FC236}">
                  <a16:creationId xmlns:a16="http://schemas.microsoft.com/office/drawing/2014/main" id="{A5F1B81B-94B9-4318-B7A2-BC131138B948}"/>
                </a:ext>
              </a:extLst>
            </p:cNvPr>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30;p60">
              <a:extLst>
                <a:ext uri="{FF2B5EF4-FFF2-40B4-BE49-F238E27FC236}">
                  <a16:creationId xmlns:a16="http://schemas.microsoft.com/office/drawing/2014/main" id="{00B6B1A5-7529-491A-B2B1-2C02919A35E6}"/>
                </a:ext>
              </a:extLst>
            </p:cNvPr>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31;p60">
              <a:extLst>
                <a:ext uri="{FF2B5EF4-FFF2-40B4-BE49-F238E27FC236}">
                  <a16:creationId xmlns:a16="http://schemas.microsoft.com/office/drawing/2014/main" id="{797CA258-49D1-4499-B75C-E5C0884DEC52}"/>
                </a:ext>
              </a:extLst>
            </p:cNvPr>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32;p60">
              <a:extLst>
                <a:ext uri="{FF2B5EF4-FFF2-40B4-BE49-F238E27FC236}">
                  <a16:creationId xmlns:a16="http://schemas.microsoft.com/office/drawing/2014/main" id="{A266734C-2B5D-4E95-86FF-20027CB19F4C}"/>
                </a:ext>
              </a:extLst>
            </p:cNvPr>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33;p60">
              <a:extLst>
                <a:ext uri="{FF2B5EF4-FFF2-40B4-BE49-F238E27FC236}">
                  <a16:creationId xmlns:a16="http://schemas.microsoft.com/office/drawing/2014/main" id="{93DB809B-90C8-4CC8-A0FD-66EAD5890935}"/>
                </a:ext>
              </a:extLst>
            </p:cNvPr>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34;p60">
              <a:extLst>
                <a:ext uri="{FF2B5EF4-FFF2-40B4-BE49-F238E27FC236}">
                  <a16:creationId xmlns:a16="http://schemas.microsoft.com/office/drawing/2014/main" id="{5FA183E0-1F18-42A5-9DB4-1EB945C33C57}"/>
                </a:ext>
              </a:extLst>
            </p:cNvPr>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35;p60">
              <a:extLst>
                <a:ext uri="{FF2B5EF4-FFF2-40B4-BE49-F238E27FC236}">
                  <a16:creationId xmlns:a16="http://schemas.microsoft.com/office/drawing/2014/main" id="{5020FCC5-EDC2-4F72-A53D-5B1AC11D27AE}"/>
                </a:ext>
              </a:extLst>
            </p:cNvPr>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36;p60">
              <a:extLst>
                <a:ext uri="{FF2B5EF4-FFF2-40B4-BE49-F238E27FC236}">
                  <a16:creationId xmlns:a16="http://schemas.microsoft.com/office/drawing/2014/main" id="{88D27051-1492-4403-935C-DB20A733FFE4}"/>
                </a:ext>
              </a:extLst>
            </p:cNvPr>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337;p60">
              <a:extLst>
                <a:ext uri="{FF2B5EF4-FFF2-40B4-BE49-F238E27FC236}">
                  <a16:creationId xmlns:a16="http://schemas.microsoft.com/office/drawing/2014/main" id="{CCF9EEDD-B918-45FD-9E3F-9C110574A06B}"/>
                </a:ext>
              </a:extLst>
            </p:cNvPr>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338;p60">
              <a:extLst>
                <a:ext uri="{FF2B5EF4-FFF2-40B4-BE49-F238E27FC236}">
                  <a16:creationId xmlns:a16="http://schemas.microsoft.com/office/drawing/2014/main" id="{007CE711-5598-4CB1-AFC5-A86EDE7A2C18}"/>
                </a:ext>
              </a:extLst>
            </p:cNvPr>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339;p60">
              <a:extLst>
                <a:ext uri="{FF2B5EF4-FFF2-40B4-BE49-F238E27FC236}">
                  <a16:creationId xmlns:a16="http://schemas.microsoft.com/office/drawing/2014/main" id="{D8B961C1-29FC-4F3A-9CD6-78C221FC7734}"/>
                </a:ext>
              </a:extLst>
            </p:cNvPr>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340;p60">
              <a:extLst>
                <a:ext uri="{FF2B5EF4-FFF2-40B4-BE49-F238E27FC236}">
                  <a16:creationId xmlns:a16="http://schemas.microsoft.com/office/drawing/2014/main" id="{050D135E-AF68-47A1-A0A7-E3B824F1E6BE}"/>
                </a:ext>
              </a:extLst>
            </p:cNvPr>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341;p60">
              <a:extLst>
                <a:ext uri="{FF2B5EF4-FFF2-40B4-BE49-F238E27FC236}">
                  <a16:creationId xmlns:a16="http://schemas.microsoft.com/office/drawing/2014/main" id="{62C3C9A3-4FD0-4E0B-B83F-A5BA1F983FD1}"/>
                </a:ext>
              </a:extLst>
            </p:cNvPr>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342;p60">
              <a:extLst>
                <a:ext uri="{FF2B5EF4-FFF2-40B4-BE49-F238E27FC236}">
                  <a16:creationId xmlns:a16="http://schemas.microsoft.com/office/drawing/2014/main" id="{87F6E71B-3971-4049-A5DE-0EEA03DBDCF3}"/>
                </a:ext>
              </a:extLst>
            </p:cNvPr>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343;p60">
              <a:extLst>
                <a:ext uri="{FF2B5EF4-FFF2-40B4-BE49-F238E27FC236}">
                  <a16:creationId xmlns:a16="http://schemas.microsoft.com/office/drawing/2014/main" id="{0CEDD0D0-929B-4204-B92C-BF00BF9088BB}"/>
                </a:ext>
              </a:extLst>
            </p:cNvPr>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344;p60">
              <a:extLst>
                <a:ext uri="{FF2B5EF4-FFF2-40B4-BE49-F238E27FC236}">
                  <a16:creationId xmlns:a16="http://schemas.microsoft.com/office/drawing/2014/main" id="{F4F94956-9360-41C7-B410-9E0270376B31}"/>
                </a:ext>
              </a:extLst>
            </p:cNvPr>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345;p60">
              <a:extLst>
                <a:ext uri="{FF2B5EF4-FFF2-40B4-BE49-F238E27FC236}">
                  <a16:creationId xmlns:a16="http://schemas.microsoft.com/office/drawing/2014/main" id="{A56CFC2F-211B-4C4C-840F-7F370A768B50}"/>
                </a:ext>
              </a:extLst>
            </p:cNvPr>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346;p60">
              <a:extLst>
                <a:ext uri="{FF2B5EF4-FFF2-40B4-BE49-F238E27FC236}">
                  <a16:creationId xmlns:a16="http://schemas.microsoft.com/office/drawing/2014/main" id="{F0952A2D-310F-4128-A6B2-69C4222DB14F}"/>
                </a:ext>
              </a:extLst>
            </p:cNvPr>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347;p60">
              <a:extLst>
                <a:ext uri="{FF2B5EF4-FFF2-40B4-BE49-F238E27FC236}">
                  <a16:creationId xmlns:a16="http://schemas.microsoft.com/office/drawing/2014/main" id="{BE925351-A4F0-495F-B65A-82E48B82204D}"/>
                </a:ext>
              </a:extLst>
            </p:cNvPr>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348;p60">
              <a:extLst>
                <a:ext uri="{FF2B5EF4-FFF2-40B4-BE49-F238E27FC236}">
                  <a16:creationId xmlns:a16="http://schemas.microsoft.com/office/drawing/2014/main" id="{94907A31-FDC2-44FE-987C-717EE19CC4FA}"/>
                </a:ext>
              </a:extLst>
            </p:cNvPr>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349;p60">
              <a:extLst>
                <a:ext uri="{FF2B5EF4-FFF2-40B4-BE49-F238E27FC236}">
                  <a16:creationId xmlns:a16="http://schemas.microsoft.com/office/drawing/2014/main" id="{3A72A51E-27FD-402C-AAEF-3558744D2A77}"/>
                </a:ext>
              </a:extLst>
            </p:cNvPr>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350;p60">
              <a:extLst>
                <a:ext uri="{FF2B5EF4-FFF2-40B4-BE49-F238E27FC236}">
                  <a16:creationId xmlns:a16="http://schemas.microsoft.com/office/drawing/2014/main" id="{E50CB313-0CBD-4931-AF0A-BCB4ABD2382D}"/>
                </a:ext>
              </a:extLst>
            </p:cNvPr>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351;p60">
              <a:extLst>
                <a:ext uri="{FF2B5EF4-FFF2-40B4-BE49-F238E27FC236}">
                  <a16:creationId xmlns:a16="http://schemas.microsoft.com/office/drawing/2014/main" id="{109CA3F7-4E38-47CA-8FE2-38F1058BF7D5}"/>
                </a:ext>
              </a:extLst>
            </p:cNvPr>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352;p60">
              <a:extLst>
                <a:ext uri="{FF2B5EF4-FFF2-40B4-BE49-F238E27FC236}">
                  <a16:creationId xmlns:a16="http://schemas.microsoft.com/office/drawing/2014/main" id="{BB8CB193-5B76-48E5-A060-E70F7A7DC1BC}"/>
                </a:ext>
              </a:extLst>
            </p:cNvPr>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353;p60">
              <a:extLst>
                <a:ext uri="{FF2B5EF4-FFF2-40B4-BE49-F238E27FC236}">
                  <a16:creationId xmlns:a16="http://schemas.microsoft.com/office/drawing/2014/main" id="{BE32BC27-C6FF-4B7A-BAC1-BB570DA21240}"/>
                </a:ext>
              </a:extLst>
            </p:cNvPr>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354;p60">
              <a:extLst>
                <a:ext uri="{FF2B5EF4-FFF2-40B4-BE49-F238E27FC236}">
                  <a16:creationId xmlns:a16="http://schemas.microsoft.com/office/drawing/2014/main" id="{8128C678-E431-4003-A951-0B21F754A0A3}"/>
                </a:ext>
              </a:extLst>
            </p:cNvPr>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355;p60">
              <a:extLst>
                <a:ext uri="{FF2B5EF4-FFF2-40B4-BE49-F238E27FC236}">
                  <a16:creationId xmlns:a16="http://schemas.microsoft.com/office/drawing/2014/main" id="{1BA37390-6B75-4FF0-B4A7-A0B1AF8F7F5E}"/>
                </a:ext>
              </a:extLst>
            </p:cNvPr>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356;p60">
              <a:extLst>
                <a:ext uri="{FF2B5EF4-FFF2-40B4-BE49-F238E27FC236}">
                  <a16:creationId xmlns:a16="http://schemas.microsoft.com/office/drawing/2014/main" id="{67151516-BB75-4705-8954-6206F3168934}"/>
                </a:ext>
              </a:extLst>
            </p:cNvPr>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57;p60">
              <a:extLst>
                <a:ext uri="{FF2B5EF4-FFF2-40B4-BE49-F238E27FC236}">
                  <a16:creationId xmlns:a16="http://schemas.microsoft.com/office/drawing/2014/main" id="{32C76239-DF00-404B-86FC-5DB4E715F22D}"/>
                </a:ext>
              </a:extLst>
            </p:cNvPr>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58;p60">
              <a:extLst>
                <a:ext uri="{FF2B5EF4-FFF2-40B4-BE49-F238E27FC236}">
                  <a16:creationId xmlns:a16="http://schemas.microsoft.com/office/drawing/2014/main" id="{3B1C327A-F156-4F2C-9FE8-D32CE4812EAD}"/>
                </a:ext>
              </a:extLst>
            </p:cNvPr>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59;p60">
              <a:extLst>
                <a:ext uri="{FF2B5EF4-FFF2-40B4-BE49-F238E27FC236}">
                  <a16:creationId xmlns:a16="http://schemas.microsoft.com/office/drawing/2014/main" id="{E5630F4B-C209-44D7-A07D-25C5A90C9119}"/>
                </a:ext>
              </a:extLst>
            </p:cNvPr>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60;p60">
              <a:extLst>
                <a:ext uri="{FF2B5EF4-FFF2-40B4-BE49-F238E27FC236}">
                  <a16:creationId xmlns:a16="http://schemas.microsoft.com/office/drawing/2014/main" id="{7DBC3C1C-EA35-49B0-8BA9-37D057D6F87D}"/>
                </a:ext>
              </a:extLst>
            </p:cNvPr>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61;p60">
              <a:extLst>
                <a:ext uri="{FF2B5EF4-FFF2-40B4-BE49-F238E27FC236}">
                  <a16:creationId xmlns:a16="http://schemas.microsoft.com/office/drawing/2014/main" id="{6D798258-B4D1-457F-A98C-6212EEB2E61C}"/>
                </a:ext>
              </a:extLst>
            </p:cNvPr>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62;p60">
              <a:extLst>
                <a:ext uri="{FF2B5EF4-FFF2-40B4-BE49-F238E27FC236}">
                  <a16:creationId xmlns:a16="http://schemas.microsoft.com/office/drawing/2014/main" id="{6D6B2BCE-DCAE-4390-96B0-77107B541DA2}"/>
                </a:ext>
              </a:extLst>
            </p:cNvPr>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363;p60">
              <a:extLst>
                <a:ext uri="{FF2B5EF4-FFF2-40B4-BE49-F238E27FC236}">
                  <a16:creationId xmlns:a16="http://schemas.microsoft.com/office/drawing/2014/main" id="{7F6EA11C-E8E2-4384-B6D2-A042C898F650}"/>
                </a:ext>
              </a:extLst>
            </p:cNvPr>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364;p60">
              <a:extLst>
                <a:ext uri="{FF2B5EF4-FFF2-40B4-BE49-F238E27FC236}">
                  <a16:creationId xmlns:a16="http://schemas.microsoft.com/office/drawing/2014/main" id="{BAE290B8-C1B5-4DE0-B5EF-1D069C1455DF}"/>
                </a:ext>
              </a:extLst>
            </p:cNvPr>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365;p60">
              <a:extLst>
                <a:ext uri="{FF2B5EF4-FFF2-40B4-BE49-F238E27FC236}">
                  <a16:creationId xmlns:a16="http://schemas.microsoft.com/office/drawing/2014/main" id="{5458B6DE-867A-4427-8759-DDCE68D3F3CA}"/>
                </a:ext>
              </a:extLst>
            </p:cNvPr>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366;p60">
              <a:extLst>
                <a:ext uri="{FF2B5EF4-FFF2-40B4-BE49-F238E27FC236}">
                  <a16:creationId xmlns:a16="http://schemas.microsoft.com/office/drawing/2014/main" id="{EB8FCDE1-085A-4229-AADA-07DCB8C7E8E6}"/>
                </a:ext>
              </a:extLst>
            </p:cNvPr>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367;p60">
              <a:extLst>
                <a:ext uri="{FF2B5EF4-FFF2-40B4-BE49-F238E27FC236}">
                  <a16:creationId xmlns:a16="http://schemas.microsoft.com/office/drawing/2014/main" id="{40535167-96FA-4E1F-9254-45D1FA8E27CA}"/>
                </a:ext>
              </a:extLst>
            </p:cNvPr>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368;p60">
              <a:extLst>
                <a:ext uri="{FF2B5EF4-FFF2-40B4-BE49-F238E27FC236}">
                  <a16:creationId xmlns:a16="http://schemas.microsoft.com/office/drawing/2014/main" id="{F3E4C938-DDF7-4BD5-BAB4-838D8E64DE6F}"/>
                </a:ext>
              </a:extLst>
            </p:cNvPr>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369;p60">
              <a:extLst>
                <a:ext uri="{FF2B5EF4-FFF2-40B4-BE49-F238E27FC236}">
                  <a16:creationId xmlns:a16="http://schemas.microsoft.com/office/drawing/2014/main" id="{68670347-2842-4679-8D15-2CD0E22476B0}"/>
                </a:ext>
              </a:extLst>
            </p:cNvPr>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370;p60">
              <a:extLst>
                <a:ext uri="{FF2B5EF4-FFF2-40B4-BE49-F238E27FC236}">
                  <a16:creationId xmlns:a16="http://schemas.microsoft.com/office/drawing/2014/main" id="{C420DFF6-9ADC-45A1-A68C-EFADC30D2F30}"/>
                </a:ext>
              </a:extLst>
            </p:cNvPr>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371;p60">
              <a:extLst>
                <a:ext uri="{FF2B5EF4-FFF2-40B4-BE49-F238E27FC236}">
                  <a16:creationId xmlns:a16="http://schemas.microsoft.com/office/drawing/2014/main" id="{C090CB7A-9AAE-42B3-B22B-F42B9BA1EC4A}"/>
                </a:ext>
              </a:extLst>
            </p:cNvPr>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372;p60">
              <a:extLst>
                <a:ext uri="{FF2B5EF4-FFF2-40B4-BE49-F238E27FC236}">
                  <a16:creationId xmlns:a16="http://schemas.microsoft.com/office/drawing/2014/main" id="{8C38241D-7C46-4068-89F1-43DD8278EBA6}"/>
                </a:ext>
              </a:extLst>
            </p:cNvPr>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73;p60">
              <a:extLst>
                <a:ext uri="{FF2B5EF4-FFF2-40B4-BE49-F238E27FC236}">
                  <a16:creationId xmlns:a16="http://schemas.microsoft.com/office/drawing/2014/main" id="{F74E80F0-2440-4C39-9A30-A29A68B120FB}"/>
                </a:ext>
              </a:extLst>
            </p:cNvPr>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374;p60">
              <a:extLst>
                <a:ext uri="{FF2B5EF4-FFF2-40B4-BE49-F238E27FC236}">
                  <a16:creationId xmlns:a16="http://schemas.microsoft.com/office/drawing/2014/main" id="{F8D71548-2344-40EF-A384-8985F56E9635}"/>
                </a:ext>
              </a:extLst>
            </p:cNvPr>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375;p60">
              <a:extLst>
                <a:ext uri="{FF2B5EF4-FFF2-40B4-BE49-F238E27FC236}">
                  <a16:creationId xmlns:a16="http://schemas.microsoft.com/office/drawing/2014/main" id="{56C3E07E-F084-43AB-8449-0A7B5D9F9F83}"/>
                </a:ext>
              </a:extLst>
            </p:cNvPr>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376;p60">
              <a:extLst>
                <a:ext uri="{FF2B5EF4-FFF2-40B4-BE49-F238E27FC236}">
                  <a16:creationId xmlns:a16="http://schemas.microsoft.com/office/drawing/2014/main" id="{B26EA83B-04A3-4894-B35A-22BB13B2526C}"/>
                </a:ext>
              </a:extLst>
            </p:cNvPr>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77;p60">
              <a:extLst>
                <a:ext uri="{FF2B5EF4-FFF2-40B4-BE49-F238E27FC236}">
                  <a16:creationId xmlns:a16="http://schemas.microsoft.com/office/drawing/2014/main" id="{BE339DD9-DCC4-421E-8CE3-92390D2D7542}"/>
                </a:ext>
              </a:extLst>
            </p:cNvPr>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78;p60">
              <a:extLst>
                <a:ext uri="{FF2B5EF4-FFF2-40B4-BE49-F238E27FC236}">
                  <a16:creationId xmlns:a16="http://schemas.microsoft.com/office/drawing/2014/main" id="{BAC732EF-E2CB-4319-B6D1-655BD0560215}"/>
                </a:ext>
              </a:extLst>
            </p:cNvPr>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79;p60">
              <a:extLst>
                <a:ext uri="{FF2B5EF4-FFF2-40B4-BE49-F238E27FC236}">
                  <a16:creationId xmlns:a16="http://schemas.microsoft.com/office/drawing/2014/main" id="{21AEB626-CBB1-4D23-B7EE-6518BEBC520A}"/>
                </a:ext>
              </a:extLst>
            </p:cNvPr>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380;p60">
              <a:extLst>
                <a:ext uri="{FF2B5EF4-FFF2-40B4-BE49-F238E27FC236}">
                  <a16:creationId xmlns:a16="http://schemas.microsoft.com/office/drawing/2014/main" id="{DE28B55B-008F-418D-8293-54745C0218A6}"/>
                </a:ext>
              </a:extLst>
            </p:cNvPr>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381;p60">
              <a:extLst>
                <a:ext uri="{FF2B5EF4-FFF2-40B4-BE49-F238E27FC236}">
                  <a16:creationId xmlns:a16="http://schemas.microsoft.com/office/drawing/2014/main" id="{5B90EF7A-A271-4AD3-B504-A2A463BB2421}"/>
                </a:ext>
              </a:extLst>
            </p:cNvPr>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382;p60">
              <a:extLst>
                <a:ext uri="{FF2B5EF4-FFF2-40B4-BE49-F238E27FC236}">
                  <a16:creationId xmlns:a16="http://schemas.microsoft.com/office/drawing/2014/main" id="{83664D25-DE3E-4CA5-B261-406A3546F8C2}"/>
                </a:ext>
              </a:extLst>
            </p:cNvPr>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383;p60">
              <a:extLst>
                <a:ext uri="{FF2B5EF4-FFF2-40B4-BE49-F238E27FC236}">
                  <a16:creationId xmlns:a16="http://schemas.microsoft.com/office/drawing/2014/main" id="{AE3E6BFA-9549-4A42-AF7A-60DAF3BBBBCC}"/>
                </a:ext>
              </a:extLst>
            </p:cNvPr>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384;p60">
              <a:extLst>
                <a:ext uri="{FF2B5EF4-FFF2-40B4-BE49-F238E27FC236}">
                  <a16:creationId xmlns:a16="http://schemas.microsoft.com/office/drawing/2014/main" id="{132FDFDE-CE70-4B0A-BD10-E96203A383E8}"/>
                </a:ext>
              </a:extLst>
            </p:cNvPr>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385;p60">
              <a:extLst>
                <a:ext uri="{FF2B5EF4-FFF2-40B4-BE49-F238E27FC236}">
                  <a16:creationId xmlns:a16="http://schemas.microsoft.com/office/drawing/2014/main" id="{09AA072D-4AAE-47C7-92C1-263496CD2EF7}"/>
                </a:ext>
              </a:extLst>
            </p:cNvPr>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386;p60">
              <a:extLst>
                <a:ext uri="{FF2B5EF4-FFF2-40B4-BE49-F238E27FC236}">
                  <a16:creationId xmlns:a16="http://schemas.microsoft.com/office/drawing/2014/main" id="{88A37C80-91C6-42FF-919A-8387726B8E2D}"/>
                </a:ext>
              </a:extLst>
            </p:cNvPr>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387;p60">
              <a:extLst>
                <a:ext uri="{FF2B5EF4-FFF2-40B4-BE49-F238E27FC236}">
                  <a16:creationId xmlns:a16="http://schemas.microsoft.com/office/drawing/2014/main" id="{416604A8-3A7F-434A-81EE-A14AB4E13EBF}"/>
                </a:ext>
              </a:extLst>
            </p:cNvPr>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388;p60">
              <a:extLst>
                <a:ext uri="{FF2B5EF4-FFF2-40B4-BE49-F238E27FC236}">
                  <a16:creationId xmlns:a16="http://schemas.microsoft.com/office/drawing/2014/main" id="{D4094F40-B14C-437F-B156-E6BDAE4128A0}"/>
                </a:ext>
              </a:extLst>
            </p:cNvPr>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389;p60">
              <a:extLst>
                <a:ext uri="{FF2B5EF4-FFF2-40B4-BE49-F238E27FC236}">
                  <a16:creationId xmlns:a16="http://schemas.microsoft.com/office/drawing/2014/main" id="{8D7288EC-58DF-4441-9A10-8AD690D46972}"/>
                </a:ext>
              </a:extLst>
            </p:cNvPr>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390;p60">
              <a:extLst>
                <a:ext uri="{FF2B5EF4-FFF2-40B4-BE49-F238E27FC236}">
                  <a16:creationId xmlns:a16="http://schemas.microsoft.com/office/drawing/2014/main" id="{9B89E881-5504-4170-975D-9DF5F035BEE0}"/>
                </a:ext>
              </a:extLst>
            </p:cNvPr>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391;p60">
              <a:extLst>
                <a:ext uri="{FF2B5EF4-FFF2-40B4-BE49-F238E27FC236}">
                  <a16:creationId xmlns:a16="http://schemas.microsoft.com/office/drawing/2014/main" id="{B4E5230E-02D9-4C75-A4A4-8266552AD3BC}"/>
                </a:ext>
              </a:extLst>
            </p:cNvPr>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392;p60">
              <a:extLst>
                <a:ext uri="{FF2B5EF4-FFF2-40B4-BE49-F238E27FC236}">
                  <a16:creationId xmlns:a16="http://schemas.microsoft.com/office/drawing/2014/main" id="{8CB14807-2D5D-4B86-8E5D-54775CE09D38}"/>
                </a:ext>
              </a:extLst>
            </p:cNvPr>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393;p60">
              <a:extLst>
                <a:ext uri="{FF2B5EF4-FFF2-40B4-BE49-F238E27FC236}">
                  <a16:creationId xmlns:a16="http://schemas.microsoft.com/office/drawing/2014/main" id="{0FD7EEF1-05D4-4D65-8299-3FAF79972140}"/>
                </a:ext>
              </a:extLst>
            </p:cNvPr>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394;p60">
              <a:extLst>
                <a:ext uri="{FF2B5EF4-FFF2-40B4-BE49-F238E27FC236}">
                  <a16:creationId xmlns:a16="http://schemas.microsoft.com/office/drawing/2014/main" id="{D550BF15-6E37-48E8-9A26-AC13ECA792BC}"/>
                </a:ext>
              </a:extLst>
            </p:cNvPr>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395;p60">
              <a:extLst>
                <a:ext uri="{FF2B5EF4-FFF2-40B4-BE49-F238E27FC236}">
                  <a16:creationId xmlns:a16="http://schemas.microsoft.com/office/drawing/2014/main" id="{57DB8EEA-2572-448F-BDDC-E43434FC2D06}"/>
                </a:ext>
              </a:extLst>
            </p:cNvPr>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396;p60">
              <a:extLst>
                <a:ext uri="{FF2B5EF4-FFF2-40B4-BE49-F238E27FC236}">
                  <a16:creationId xmlns:a16="http://schemas.microsoft.com/office/drawing/2014/main" id="{4A670DFA-DEE7-49E7-8274-FF1A9BD2F0BB}"/>
                </a:ext>
              </a:extLst>
            </p:cNvPr>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397;p60">
              <a:extLst>
                <a:ext uri="{FF2B5EF4-FFF2-40B4-BE49-F238E27FC236}">
                  <a16:creationId xmlns:a16="http://schemas.microsoft.com/office/drawing/2014/main" id="{F93EB50A-E356-4C2F-9C34-0318521F7E16}"/>
                </a:ext>
              </a:extLst>
            </p:cNvPr>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398;p60">
              <a:extLst>
                <a:ext uri="{FF2B5EF4-FFF2-40B4-BE49-F238E27FC236}">
                  <a16:creationId xmlns:a16="http://schemas.microsoft.com/office/drawing/2014/main" id="{62538089-5AA5-4FFE-A535-D775F37397F7}"/>
                </a:ext>
              </a:extLst>
            </p:cNvPr>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399;p60">
              <a:extLst>
                <a:ext uri="{FF2B5EF4-FFF2-40B4-BE49-F238E27FC236}">
                  <a16:creationId xmlns:a16="http://schemas.microsoft.com/office/drawing/2014/main" id="{3052F4FD-6E75-4478-B294-ACE6FD3FA7D8}"/>
                </a:ext>
              </a:extLst>
            </p:cNvPr>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00;p60">
              <a:extLst>
                <a:ext uri="{FF2B5EF4-FFF2-40B4-BE49-F238E27FC236}">
                  <a16:creationId xmlns:a16="http://schemas.microsoft.com/office/drawing/2014/main" id="{ED8F62E7-FBDC-45C6-A8B9-0D5D3A247944}"/>
                </a:ext>
              </a:extLst>
            </p:cNvPr>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01;p60">
              <a:extLst>
                <a:ext uri="{FF2B5EF4-FFF2-40B4-BE49-F238E27FC236}">
                  <a16:creationId xmlns:a16="http://schemas.microsoft.com/office/drawing/2014/main" id="{AA9F43E3-217E-407A-8382-9AF316918071}"/>
                </a:ext>
              </a:extLst>
            </p:cNvPr>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02;p60">
              <a:extLst>
                <a:ext uri="{FF2B5EF4-FFF2-40B4-BE49-F238E27FC236}">
                  <a16:creationId xmlns:a16="http://schemas.microsoft.com/office/drawing/2014/main" id="{4BCAD261-DD70-4E9A-BE6A-2FFBD6AA2D61}"/>
                </a:ext>
              </a:extLst>
            </p:cNvPr>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03;p60">
              <a:extLst>
                <a:ext uri="{FF2B5EF4-FFF2-40B4-BE49-F238E27FC236}">
                  <a16:creationId xmlns:a16="http://schemas.microsoft.com/office/drawing/2014/main" id="{8FB9498D-49C5-4428-96CA-B03411EDBF49}"/>
                </a:ext>
              </a:extLst>
            </p:cNvPr>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04;p60">
              <a:extLst>
                <a:ext uri="{FF2B5EF4-FFF2-40B4-BE49-F238E27FC236}">
                  <a16:creationId xmlns:a16="http://schemas.microsoft.com/office/drawing/2014/main" id="{E7554DAC-71E0-42B3-A72C-04ED342D13D4}"/>
                </a:ext>
              </a:extLst>
            </p:cNvPr>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05;p60">
              <a:extLst>
                <a:ext uri="{FF2B5EF4-FFF2-40B4-BE49-F238E27FC236}">
                  <a16:creationId xmlns:a16="http://schemas.microsoft.com/office/drawing/2014/main" id="{33528C56-C129-4519-8AE2-D37419A71BAB}"/>
                </a:ext>
              </a:extLst>
            </p:cNvPr>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06;p60">
              <a:extLst>
                <a:ext uri="{FF2B5EF4-FFF2-40B4-BE49-F238E27FC236}">
                  <a16:creationId xmlns:a16="http://schemas.microsoft.com/office/drawing/2014/main" id="{33C90B44-45E7-4515-B700-5E475C94EFA3}"/>
                </a:ext>
              </a:extLst>
            </p:cNvPr>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07;p60">
              <a:extLst>
                <a:ext uri="{FF2B5EF4-FFF2-40B4-BE49-F238E27FC236}">
                  <a16:creationId xmlns:a16="http://schemas.microsoft.com/office/drawing/2014/main" id="{243B50F4-1CE1-454D-A587-2942AAF25F4F}"/>
                </a:ext>
              </a:extLst>
            </p:cNvPr>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08;p60">
              <a:extLst>
                <a:ext uri="{FF2B5EF4-FFF2-40B4-BE49-F238E27FC236}">
                  <a16:creationId xmlns:a16="http://schemas.microsoft.com/office/drawing/2014/main" id="{9A908E56-E729-4090-A13A-C0F7F49221CE}"/>
                </a:ext>
              </a:extLst>
            </p:cNvPr>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409;p60">
              <a:extLst>
                <a:ext uri="{FF2B5EF4-FFF2-40B4-BE49-F238E27FC236}">
                  <a16:creationId xmlns:a16="http://schemas.microsoft.com/office/drawing/2014/main" id="{495E2E52-6B41-42F9-AF96-85CCE76191DD}"/>
                </a:ext>
              </a:extLst>
            </p:cNvPr>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410;p60">
              <a:extLst>
                <a:ext uri="{FF2B5EF4-FFF2-40B4-BE49-F238E27FC236}">
                  <a16:creationId xmlns:a16="http://schemas.microsoft.com/office/drawing/2014/main" id="{4DFCECC2-027F-4453-B843-53E9937861CA}"/>
                </a:ext>
              </a:extLst>
            </p:cNvPr>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411;p60">
              <a:extLst>
                <a:ext uri="{FF2B5EF4-FFF2-40B4-BE49-F238E27FC236}">
                  <a16:creationId xmlns:a16="http://schemas.microsoft.com/office/drawing/2014/main" id="{C97741A7-9A6B-48C4-A580-EADB065C0059}"/>
                </a:ext>
              </a:extLst>
            </p:cNvPr>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412;p60">
              <a:extLst>
                <a:ext uri="{FF2B5EF4-FFF2-40B4-BE49-F238E27FC236}">
                  <a16:creationId xmlns:a16="http://schemas.microsoft.com/office/drawing/2014/main" id="{2B54BF5B-D1D2-42C6-83C4-47A11F2C1F69}"/>
                </a:ext>
              </a:extLst>
            </p:cNvPr>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807027" y="3008738"/>
            <a:ext cx="3800400" cy="448800"/>
          </a:xfrm>
          <a:prstGeom prst="rect">
            <a:avLst/>
          </a:prstGeom>
        </p:spPr>
        <p:txBody>
          <a:bodyPr spcFirstLastPara="1" vert="horz" wrap="square" lIns="91425" tIns="91425" rIns="91425" bIns="91425" rtlCol="0" anchor="t" anchorCtr="0">
            <a:noAutofit/>
          </a:bodyPr>
          <a:lstStyle/>
          <a:p>
            <a:pPr algn="ctr"/>
            <a:r>
              <a:rPr lang="en-US" sz="4000" b="1" i="1" dirty="0">
                <a:solidFill>
                  <a:srgbClr val="0070C0"/>
                </a:solidFill>
              </a:rPr>
              <a:t>Abstract</a:t>
            </a:r>
            <a:endParaRPr sz="4000" b="1" i="1" dirty="0">
              <a:solidFill>
                <a:srgbClr val="0070C0"/>
              </a:solidFill>
            </a:endParaRPr>
          </a:p>
        </p:txBody>
      </p:sp>
      <p:sp>
        <p:nvSpPr>
          <p:cNvPr id="1479" name="Google Shape;1479;p39"/>
          <p:cNvSpPr txBox="1">
            <a:spLocks noGrp="1"/>
          </p:cNvSpPr>
          <p:nvPr>
            <p:ph type="body" idx="1"/>
          </p:nvPr>
        </p:nvSpPr>
        <p:spPr>
          <a:xfrm>
            <a:off x="582208" y="3579027"/>
            <a:ext cx="4488760" cy="2160127"/>
          </a:xfrm>
          <a:prstGeom prst="rect">
            <a:avLst/>
          </a:prstGeom>
        </p:spPr>
        <p:txBody>
          <a:bodyPr spcFirstLastPara="1" vert="horz" wrap="square" lIns="91425" tIns="91425" rIns="91425" bIns="91425" rtlCol="0" anchor="t" anchorCtr="0">
            <a:noAutofit/>
          </a:bodyPr>
          <a:lstStyle/>
          <a:p>
            <a:pPr algn="l"/>
            <a:r>
              <a:rPr lang="en-US" sz="1600" dirty="0"/>
              <a:t>Our app will give the users the easiness of booking table according to their convenience, viewing menu ,order their food in advance from anywhere at any time and a Take Away facility too.</a:t>
            </a:r>
          </a:p>
          <a:p>
            <a:pPr algn="l"/>
            <a:r>
              <a:rPr lang="en-US" sz="1600" dirty="0"/>
              <a:t>Our goal is to save our customers’ time and also to maintain social distancing by not having rush of people at restaurant . We will also display the top most pick items in the restaurant being selected by the user.</a:t>
            </a:r>
          </a:p>
          <a:p>
            <a:pPr algn="l"/>
            <a:endParaRPr lang="en-US" sz="1600" dirty="0"/>
          </a:p>
        </p:txBody>
      </p:sp>
      <p:grpSp>
        <p:nvGrpSpPr>
          <p:cNvPr id="1480" name="Google Shape;1480;p39"/>
          <p:cNvGrpSpPr/>
          <p:nvPr/>
        </p:nvGrpSpPr>
        <p:grpSpPr>
          <a:xfrm>
            <a:off x="5010970" y="1535462"/>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2" y="152400"/>
            <a:ext cx="7886700" cy="1325563"/>
          </a:xfrm>
        </p:spPr>
        <p:txBody>
          <a:bodyPr>
            <a:normAutofit/>
          </a:bodyPr>
          <a:lstStyle/>
          <a:p>
            <a:pPr algn="ctr"/>
            <a:r>
              <a:rPr lang="en-US" sz="4800" b="1" i="1" dirty="0">
                <a:solidFill>
                  <a:srgbClr val="0070C0"/>
                </a:solidFill>
              </a:rPr>
              <a:t>Introduction</a:t>
            </a:r>
          </a:p>
        </p:txBody>
      </p:sp>
      <p:sp>
        <p:nvSpPr>
          <p:cNvPr id="3" name="Content Placeholder 2"/>
          <p:cNvSpPr>
            <a:spLocks noGrp="1"/>
          </p:cNvSpPr>
          <p:nvPr>
            <p:ph idx="1"/>
          </p:nvPr>
        </p:nvSpPr>
        <p:spPr>
          <a:xfrm>
            <a:off x="1371600" y="1295400"/>
            <a:ext cx="7543801" cy="5257800"/>
          </a:xfrm>
        </p:spPr>
        <p:txBody>
          <a:bodyPr>
            <a:normAutofit/>
          </a:bodyPr>
          <a:lstStyle/>
          <a:p>
            <a:r>
              <a:rPr lang="en-US" sz="2000" dirty="0"/>
              <a:t>As nowadays demand for restaurant food is increasing. The youngsters and elders love to go to restaurants and enjoy the food .But as we know that there is a long waiting (especially during special occasions) to acquire a table in restaurant and having the food at our table. </a:t>
            </a:r>
          </a:p>
          <a:p>
            <a:r>
              <a:rPr lang="en-US" sz="2000" dirty="0"/>
              <a:t>So, here our aim is to resolve these problems through our system or application by booking a table in any restaurant from anywhere and can also order their meal in advance. (Main motto: TIME SAVING). Also an alert message facility is provided if vacant table available before booked timings. </a:t>
            </a:r>
          </a:p>
          <a:p>
            <a:r>
              <a:rPr lang="en-US" sz="2000" dirty="0"/>
              <a:t>We will use ML concepts for recommendation of top picks through the analysis of customer’s liking history. We will also provide the view of tables so people can book tables according to their likings and privacy.</a:t>
            </a:r>
          </a:p>
          <a:p>
            <a:r>
              <a:rPr lang="en-US" sz="2000" dirty="0"/>
              <a:t> Our product is very beneficial in this COVID-19 pandemic as there won’t be waiting and rush to acquire a table in restaurant and so social distancing is followed. </a:t>
            </a:r>
          </a:p>
          <a:p>
            <a:endParaRPr lang="en-US" sz="2000" dirty="0"/>
          </a:p>
        </p:txBody>
      </p:sp>
      <p:grpSp>
        <p:nvGrpSpPr>
          <p:cNvPr id="4" name="Google Shape;1339;p37">
            <a:extLst>
              <a:ext uri="{FF2B5EF4-FFF2-40B4-BE49-F238E27FC236}">
                <a16:creationId xmlns:a16="http://schemas.microsoft.com/office/drawing/2014/main" id="{9351E4FD-6BE8-4897-9966-5694A35C35F4}"/>
              </a:ext>
            </a:extLst>
          </p:cNvPr>
          <p:cNvGrpSpPr/>
          <p:nvPr/>
        </p:nvGrpSpPr>
        <p:grpSpPr>
          <a:xfrm>
            <a:off x="5499" y="2135788"/>
            <a:ext cx="1510405" cy="3426812"/>
            <a:chOff x="1418399" y="1248430"/>
            <a:chExt cx="1510405" cy="3426812"/>
          </a:xfrm>
        </p:grpSpPr>
        <p:sp>
          <p:nvSpPr>
            <p:cNvPr id="5" name="Google Shape;1340;p37">
              <a:extLst>
                <a:ext uri="{FF2B5EF4-FFF2-40B4-BE49-F238E27FC236}">
                  <a16:creationId xmlns:a16="http://schemas.microsoft.com/office/drawing/2014/main" id="{C69D3D3B-0CC6-4E0F-B197-BAF169707FAF}"/>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341;p37">
              <a:extLst>
                <a:ext uri="{FF2B5EF4-FFF2-40B4-BE49-F238E27FC236}">
                  <a16:creationId xmlns:a16="http://schemas.microsoft.com/office/drawing/2014/main" id="{77ED7AAB-55C8-4E55-877F-A3A746A21229}"/>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7" name="Google Shape;1342;p37">
              <a:extLst>
                <a:ext uri="{FF2B5EF4-FFF2-40B4-BE49-F238E27FC236}">
                  <a16:creationId xmlns:a16="http://schemas.microsoft.com/office/drawing/2014/main" id="{F662AFCC-B1B1-4CAD-AB3D-9E1E50214985}"/>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8" name="Google Shape;1343;p37">
              <a:extLst>
                <a:ext uri="{FF2B5EF4-FFF2-40B4-BE49-F238E27FC236}">
                  <a16:creationId xmlns:a16="http://schemas.microsoft.com/office/drawing/2014/main" id="{2F1353A3-1BD7-4B9D-B571-59AB3DAE6A3B}"/>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 name="Google Shape;1344;p37">
              <a:extLst>
                <a:ext uri="{FF2B5EF4-FFF2-40B4-BE49-F238E27FC236}">
                  <a16:creationId xmlns:a16="http://schemas.microsoft.com/office/drawing/2014/main" id="{12348DCD-545F-43EC-8BE9-E66384760943}"/>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 name="Google Shape;1345;p37">
              <a:extLst>
                <a:ext uri="{FF2B5EF4-FFF2-40B4-BE49-F238E27FC236}">
                  <a16:creationId xmlns:a16="http://schemas.microsoft.com/office/drawing/2014/main" id="{5C931FBB-A793-4B8B-8AAA-59FD5D4D0B1D}"/>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 name="Google Shape;1346;p37">
              <a:extLst>
                <a:ext uri="{FF2B5EF4-FFF2-40B4-BE49-F238E27FC236}">
                  <a16:creationId xmlns:a16="http://schemas.microsoft.com/office/drawing/2014/main" id="{CC0C9CD0-5FDA-4842-A17D-595709098AC4}"/>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endParaRPr/>
            </a:p>
          </p:txBody>
        </p:sp>
        <p:sp>
          <p:nvSpPr>
            <p:cNvPr id="12" name="Google Shape;1347;p37">
              <a:extLst>
                <a:ext uri="{FF2B5EF4-FFF2-40B4-BE49-F238E27FC236}">
                  <a16:creationId xmlns:a16="http://schemas.microsoft.com/office/drawing/2014/main" id="{8A06D25D-F9F1-4AD0-9601-10BC3EE83B61}"/>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3" name="Google Shape;1348;p37">
              <a:extLst>
                <a:ext uri="{FF2B5EF4-FFF2-40B4-BE49-F238E27FC236}">
                  <a16:creationId xmlns:a16="http://schemas.microsoft.com/office/drawing/2014/main" id="{D12D35F1-6B79-4F7C-B019-D4ED34CBFE5C}"/>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 name="Google Shape;1349;p37">
              <a:extLst>
                <a:ext uri="{FF2B5EF4-FFF2-40B4-BE49-F238E27FC236}">
                  <a16:creationId xmlns:a16="http://schemas.microsoft.com/office/drawing/2014/main" id="{FD7A9125-A01F-4569-8640-A2B8E3F69319}"/>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 name="Google Shape;1350;p37">
              <a:extLst>
                <a:ext uri="{FF2B5EF4-FFF2-40B4-BE49-F238E27FC236}">
                  <a16:creationId xmlns:a16="http://schemas.microsoft.com/office/drawing/2014/main" id="{5126A876-5305-4F58-93DD-EFD32FBAF0CF}"/>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 name="Google Shape;1351;p37">
              <a:extLst>
                <a:ext uri="{FF2B5EF4-FFF2-40B4-BE49-F238E27FC236}">
                  <a16:creationId xmlns:a16="http://schemas.microsoft.com/office/drawing/2014/main" id="{CF6AC04C-6837-471E-8294-2B01319EB533}"/>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7" name="Google Shape;1352;p37">
              <a:extLst>
                <a:ext uri="{FF2B5EF4-FFF2-40B4-BE49-F238E27FC236}">
                  <a16:creationId xmlns:a16="http://schemas.microsoft.com/office/drawing/2014/main" id="{6F1CF8B6-1F36-4D74-B47E-EA061612E8D5}"/>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8" name="Google Shape;1353;p37">
              <a:extLst>
                <a:ext uri="{FF2B5EF4-FFF2-40B4-BE49-F238E27FC236}">
                  <a16:creationId xmlns:a16="http://schemas.microsoft.com/office/drawing/2014/main" id="{6AA07CCE-C9E7-478E-8459-3EE0CFCA3540}"/>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 name="Google Shape;1354;p37">
              <a:extLst>
                <a:ext uri="{FF2B5EF4-FFF2-40B4-BE49-F238E27FC236}">
                  <a16:creationId xmlns:a16="http://schemas.microsoft.com/office/drawing/2014/main" id="{29526B0C-E21C-4B66-B43E-D6600798DD96}"/>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0" name="Google Shape;1355;p37">
              <a:extLst>
                <a:ext uri="{FF2B5EF4-FFF2-40B4-BE49-F238E27FC236}">
                  <a16:creationId xmlns:a16="http://schemas.microsoft.com/office/drawing/2014/main" id="{CA159B3D-27EA-4656-B9E8-947B9C243FA6}"/>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1" name="Google Shape;1356;p37">
              <a:extLst>
                <a:ext uri="{FF2B5EF4-FFF2-40B4-BE49-F238E27FC236}">
                  <a16:creationId xmlns:a16="http://schemas.microsoft.com/office/drawing/2014/main" id="{1D634D61-A38B-4319-BE5F-1C05BA493217}"/>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2" name="Google Shape;1357;p37">
              <a:extLst>
                <a:ext uri="{FF2B5EF4-FFF2-40B4-BE49-F238E27FC236}">
                  <a16:creationId xmlns:a16="http://schemas.microsoft.com/office/drawing/2014/main" id="{2193D7BA-B44A-4046-AFAF-3B2A87BD42FF}"/>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3" name="Google Shape;1358;p37">
              <a:extLst>
                <a:ext uri="{FF2B5EF4-FFF2-40B4-BE49-F238E27FC236}">
                  <a16:creationId xmlns:a16="http://schemas.microsoft.com/office/drawing/2014/main" id="{AF5FD967-56ED-42DA-BB5D-59D4A2ED9F7C}"/>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4" name="Google Shape;1359;p37">
              <a:extLst>
                <a:ext uri="{FF2B5EF4-FFF2-40B4-BE49-F238E27FC236}">
                  <a16:creationId xmlns:a16="http://schemas.microsoft.com/office/drawing/2014/main" id="{87ACFABD-E6A0-4C24-80F6-06BFCD24A347}"/>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5" name="Google Shape;1360;p37">
              <a:extLst>
                <a:ext uri="{FF2B5EF4-FFF2-40B4-BE49-F238E27FC236}">
                  <a16:creationId xmlns:a16="http://schemas.microsoft.com/office/drawing/2014/main" id="{9107B442-6734-4D5D-A67E-AC3D05607DA5}"/>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6" name="Google Shape;1361;p37">
              <a:extLst>
                <a:ext uri="{FF2B5EF4-FFF2-40B4-BE49-F238E27FC236}">
                  <a16:creationId xmlns:a16="http://schemas.microsoft.com/office/drawing/2014/main" id="{FA2D610B-2AD1-401A-8C25-DE80D4366866}"/>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7" name="Google Shape;1362;p37">
              <a:extLst>
                <a:ext uri="{FF2B5EF4-FFF2-40B4-BE49-F238E27FC236}">
                  <a16:creationId xmlns:a16="http://schemas.microsoft.com/office/drawing/2014/main" id="{16C9692F-3DFA-4C0D-9005-A33FCF6A0CAC}"/>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8" name="Google Shape;1363;p37">
              <a:extLst>
                <a:ext uri="{FF2B5EF4-FFF2-40B4-BE49-F238E27FC236}">
                  <a16:creationId xmlns:a16="http://schemas.microsoft.com/office/drawing/2014/main" id="{128EFECF-1B79-4533-9224-CBC12484865B}"/>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9" name="Google Shape;1364;p37">
              <a:extLst>
                <a:ext uri="{FF2B5EF4-FFF2-40B4-BE49-F238E27FC236}">
                  <a16:creationId xmlns:a16="http://schemas.microsoft.com/office/drawing/2014/main" id="{7FF29F20-FFFA-4BD3-9F3D-FAE13F6EF9EE}"/>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0" name="Google Shape;1365;p37">
              <a:extLst>
                <a:ext uri="{FF2B5EF4-FFF2-40B4-BE49-F238E27FC236}">
                  <a16:creationId xmlns:a16="http://schemas.microsoft.com/office/drawing/2014/main" id="{3DD5C28A-1915-4B89-9669-F79FB9CDD0FB}"/>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1" name="Google Shape;1366;p37">
              <a:extLst>
                <a:ext uri="{FF2B5EF4-FFF2-40B4-BE49-F238E27FC236}">
                  <a16:creationId xmlns:a16="http://schemas.microsoft.com/office/drawing/2014/main" id="{719F87D2-BCDA-4151-B96E-14039C9366B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2" name="Google Shape;1367;p37">
              <a:extLst>
                <a:ext uri="{FF2B5EF4-FFF2-40B4-BE49-F238E27FC236}">
                  <a16:creationId xmlns:a16="http://schemas.microsoft.com/office/drawing/2014/main" id="{9A0E0823-797F-44DB-90BB-8FBDDAADA9A0}"/>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3" name="Google Shape;1368;p37">
              <a:extLst>
                <a:ext uri="{FF2B5EF4-FFF2-40B4-BE49-F238E27FC236}">
                  <a16:creationId xmlns:a16="http://schemas.microsoft.com/office/drawing/2014/main" id="{A7923F86-70E5-45A4-9151-0BB249CFB798}"/>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4" name="Google Shape;1369;p37">
              <a:extLst>
                <a:ext uri="{FF2B5EF4-FFF2-40B4-BE49-F238E27FC236}">
                  <a16:creationId xmlns:a16="http://schemas.microsoft.com/office/drawing/2014/main" id="{902C16E9-C6FC-4607-AF45-AF1FBCB866B9}"/>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5" name="Google Shape;1370;p37">
              <a:extLst>
                <a:ext uri="{FF2B5EF4-FFF2-40B4-BE49-F238E27FC236}">
                  <a16:creationId xmlns:a16="http://schemas.microsoft.com/office/drawing/2014/main" id="{71791ACE-A7A3-457A-B52C-C5C7F223481D}"/>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6" name="Google Shape;1371;p37">
              <a:extLst>
                <a:ext uri="{FF2B5EF4-FFF2-40B4-BE49-F238E27FC236}">
                  <a16:creationId xmlns:a16="http://schemas.microsoft.com/office/drawing/2014/main" id="{3FB488C4-B40C-4010-B235-74B15A84D8DD}"/>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7" name="Google Shape;1372;p37">
              <a:extLst>
                <a:ext uri="{FF2B5EF4-FFF2-40B4-BE49-F238E27FC236}">
                  <a16:creationId xmlns:a16="http://schemas.microsoft.com/office/drawing/2014/main" id="{DB138B1B-C652-42AF-9C3A-CBCDB1BEA830}"/>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8" name="Google Shape;1373;p37">
              <a:extLst>
                <a:ext uri="{FF2B5EF4-FFF2-40B4-BE49-F238E27FC236}">
                  <a16:creationId xmlns:a16="http://schemas.microsoft.com/office/drawing/2014/main" id="{2A6F0380-20F2-4317-BF31-267B4342B63D}"/>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9" name="Google Shape;1374;p37">
              <a:extLst>
                <a:ext uri="{FF2B5EF4-FFF2-40B4-BE49-F238E27FC236}">
                  <a16:creationId xmlns:a16="http://schemas.microsoft.com/office/drawing/2014/main" id="{A69858D5-E056-4756-9FD2-AC75E9516189}"/>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0" name="Google Shape;1375;p37">
              <a:extLst>
                <a:ext uri="{FF2B5EF4-FFF2-40B4-BE49-F238E27FC236}">
                  <a16:creationId xmlns:a16="http://schemas.microsoft.com/office/drawing/2014/main" id="{F2648AA6-2EB3-47D0-97DC-FC346584463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1" name="Google Shape;1376;p37">
              <a:extLst>
                <a:ext uri="{FF2B5EF4-FFF2-40B4-BE49-F238E27FC236}">
                  <a16:creationId xmlns:a16="http://schemas.microsoft.com/office/drawing/2014/main" id="{6F1CA6F3-E3A1-4CCC-AE1E-879E085F3937}"/>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2" name="Google Shape;1377;p37">
              <a:extLst>
                <a:ext uri="{FF2B5EF4-FFF2-40B4-BE49-F238E27FC236}">
                  <a16:creationId xmlns:a16="http://schemas.microsoft.com/office/drawing/2014/main" id="{B8DE94EC-3AE0-44E5-BA18-B991A0C6AE0B}"/>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3" name="Google Shape;1378;p37">
              <a:extLst>
                <a:ext uri="{FF2B5EF4-FFF2-40B4-BE49-F238E27FC236}">
                  <a16:creationId xmlns:a16="http://schemas.microsoft.com/office/drawing/2014/main" id="{7CFB6799-44CD-4C35-AB2B-5DBB20B13EF8}"/>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44" name="Google Shape;1379;p37">
              <a:extLst>
                <a:ext uri="{FF2B5EF4-FFF2-40B4-BE49-F238E27FC236}">
                  <a16:creationId xmlns:a16="http://schemas.microsoft.com/office/drawing/2014/main" id="{D19EB991-5BCB-40DC-891A-767794390EAA}"/>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5" name="Google Shape;1380;p37">
              <a:extLst>
                <a:ext uri="{FF2B5EF4-FFF2-40B4-BE49-F238E27FC236}">
                  <a16:creationId xmlns:a16="http://schemas.microsoft.com/office/drawing/2014/main" id="{8C69DA61-353C-4B4C-8B87-38CA1ABBEEFE}"/>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6" name="Google Shape;1381;p37">
              <a:extLst>
                <a:ext uri="{FF2B5EF4-FFF2-40B4-BE49-F238E27FC236}">
                  <a16:creationId xmlns:a16="http://schemas.microsoft.com/office/drawing/2014/main" id="{37356AA1-5F4E-4C03-811A-9C479B7620AA}"/>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7" name="Google Shape;1382;p37">
              <a:extLst>
                <a:ext uri="{FF2B5EF4-FFF2-40B4-BE49-F238E27FC236}">
                  <a16:creationId xmlns:a16="http://schemas.microsoft.com/office/drawing/2014/main" id="{559AAC89-23EE-4DB2-B795-C221C71FA942}"/>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8" name="Google Shape;1383;p37">
              <a:extLst>
                <a:ext uri="{FF2B5EF4-FFF2-40B4-BE49-F238E27FC236}">
                  <a16:creationId xmlns:a16="http://schemas.microsoft.com/office/drawing/2014/main" id="{3A4DAF61-892F-4D20-B802-BB542FEB40AB}"/>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9" name="Google Shape;1384;p37">
              <a:extLst>
                <a:ext uri="{FF2B5EF4-FFF2-40B4-BE49-F238E27FC236}">
                  <a16:creationId xmlns:a16="http://schemas.microsoft.com/office/drawing/2014/main" id="{FBB9F0FF-A6DD-4A32-A270-E9B295D4CDD3}"/>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 name="Google Shape;1385;p37">
              <a:extLst>
                <a:ext uri="{FF2B5EF4-FFF2-40B4-BE49-F238E27FC236}">
                  <a16:creationId xmlns:a16="http://schemas.microsoft.com/office/drawing/2014/main" id="{F10C205B-7749-4C7A-ADE7-37BA74D28863}"/>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1" name="Google Shape;1386;p37">
              <a:extLst>
                <a:ext uri="{FF2B5EF4-FFF2-40B4-BE49-F238E27FC236}">
                  <a16:creationId xmlns:a16="http://schemas.microsoft.com/office/drawing/2014/main" id="{EB6D1077-1CA2-4292-BB1C-39466B2C4EEA}"/>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2" name="Google Shape;1387;p37">
              <a:extLst>
                <a:ext uri="{FF2B5EF4-FFF2-40B4-BE49-F238E27FC236}">
                  <a16:creationId xmlns:a16="http://schemas.microsoft.com/office/drawing/2014/main" id="{A5CAB102-FA35-4F10-A73A-44D01B7381FF}"/>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3" name="Google Shape;1388;p37">
              <a:extLst>
                <a:ext uri="{FF2B5EF4-FFF2-40B4-BE49-F238E27FC236}">
                  <a16:creationId xmlns:a16="http://schemas.microsoft.com/office/drawing/2014/main" id="{611A1075-95B0-4344-914C-B557B35AD791}"/>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54" name="Google Shape;1389;p37">
              <a:extLst>
                <a:ext uri="{FF2B5EF4-FFF2-40B4-BE49-F238E27FC236}">
                  <a16:creationId xmlns:a16="http://schemas.microsoft.com/office/drawing/2014/main" id="{3E85ABA6-4D51-4B7B-A10F-BEAF08577472}"/>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5" name="Google Shape;1390;p37">
              <a:extLst>
                <a:ext uri="{FF2B5EF4-FFF2-40B4-BE49-F238E27FC236}">
                  <a16:creationId xmlns:a16="http://schemas.microsoft.com/office/drawing/2014/main" id="{8DC50F2F-1FA6-41DA-B02A-A5E3270987E1}"/>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56" name="Google Shape;1391;p37">
              <a:extLst>
                <a:ext uri="{FF2B5EF4-FFF2-40B4-BE49-F238E27FC236}">
                  <a16:creationId xmlns:a16="http://schemas.microsoft.com/office/drawing/2014/main" id="{AFBB051B-D666-4A1C-A4E6-14298FDD47E7}"/>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7" name="Google Shape;1392;p37">
              <a:extLst>
                <a:ext uri="{FF2B5EF4-FFF2-40B4-BE49-F238E27FC236}">
                  <a16:creationId xmlns:a16="http://schemas.microsoft.com/office/drawing/2014/main" id="{B048F47F-6DFD-4DA0-825E-759F9FCC3740}"/>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8" name="Google Shape;1393;p37">
              <a:extLst>
                <a:ext uri="{FF2B5EF4-FFF2-40B4-BE49-F238E27FC236}">
                  <a16:creationId xmlns:a16="http://schemas.microsoft.com/office/drawing/2014/main" id="{BA8DBC02-E4FE-4EF8-985E-22F471EA123C}"/>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59" name="Google Shape;1394;p37">
              <a:extLst>
                <a:ext uri="{FF2B5EF4-FFF2-40B4-BE49-F238E27FC236}">
                  <a16:creationId xmlns:a16="http://schemas.microsoft.com/office/drawing/2014/main" id="{CFD8412E-3F48-4C83-8EBF-944FC175CD9B}"/>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0" name="Google Shape;1395;p37">
              <a:extLst>
                <a:ext uri="{FF2B5EF4-FFF2-40B4-BE49-F238E27FC236}">
                  <a16:creationId xmlns:a16="http://schemas.microsoft.com/office/drawing/2014/main" id="{6E7CEFE8-BDBE-4BA4-9D33-14501FC2C629}"/>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1" name="Google Shape;1396;p37">
              <a:extLst>
                <a:ext uri="{FF2B5EF4-FFF2-40B4-BE49-F238E27FC236}">
                  <a16:creationId xmlns:a16="http://schemas.microsoft.com/office/drawing/2014/main" id="{7A9A73F9-DE73-42DE-8E96-2E141947B38B}"/>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2" name="Google Shape;1397;p37">
              <a:extLst>
                <a:ext uri="{FF2B5EF4-FFF2-40B4-BE49-F238E27FC236}">
                  <a16:creationId xmlns:a16="http://schemas.microsoft.com/office/drawing/2014/main" id="{F897002F-8F06-437C-8DBC-DEDB4D227267}"/>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3" name="Google Shape;1398;p37">
              <a:extLst>
                <a:ext uri="{FF2B5EF4-FFF2-40B4-BE49-F238E27FC236}">
                  <a16:creationId xmlns:a16="http://schemas.microsoft.com/office/drawing/2014/main" id="{95F78F31-D1DB-4E0E-BA2F-BDBF5346FCDC}"/>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64" name="Google Shape;1399;p37">
              <a:extLst>
                <a:ext uri="{FF2B5EF4-FFF2-40B4-BE49-F238E27FC236}">
                  <a16:creationId xmlns:a16="http://schemas.microsoft.com/office/drawing/2014/main" id="{D8A3C9D7-DA0C-47F5-9492-67F6493392B9}"/>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5" name="Google Shape;1400;p37">
              <a:extLst>
                <a:ext uri="{FF2B5EF4-FFF2-40B4-BE49-F238E27FC236}">
                  <a16:creationId xmlns:a16="http://schemas.microsoft.com/office/drawing/2014/main" id="{6C45DD23-A23D-4493-9002-E4A9D1C2427F}"/>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6" name="Google Shape;1401;p37">
              <a:extLst>
                <a:ext uri="{FF2B5EF4-FFF2-40B4-BE49-F238E27FC236}">
                  <a16:creationId xmlns:a16="http://schemas.microsoft.com/office/drawing/2014/main" id="{5C79A64D-0AD8-4453-A58F-552458CF839B}"/>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7" name="Google Shape;1402;p37">
              <a:extLst>
                <a:ext uri="{FF2B5EF4-FFF2-40B4-BE49-F238E27FC236}">
                  <a16:creationId xmlns:a16="http://schemas.microsoft.com/office/drawing/2014/main" id="{E5A67002-27BD-4CC6-80AB-679AD87D9154}"/>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8" name="Google Shape;1403;p37">
              <a:extLst>
                <a:ext uri="{FF2B5EF4-FFF2-40B4-BE49-F238E27FC236}">
                  <a16:creationId xmlns:a16="http://schemas.microsoft.com/office/drawing/2014/main" id="{95F09435-81A5-43E4-A441-BC1367F7BA6A}"/>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solidFill>
                  <a:srgbClr val="0070C0"/>
                </a:solidFill>
              </a:rPr>
              <a:t>Requirement Gathering</a:t>
            </a:r>
          </a:p>
        </p:txBody>
      </p:sp>
      <p:sp>
        <p:nvSpPr>
          <p:cNvPr id="3" name="Content Placeholder 2"/>
          <p:cNvSpPr>
            <a:spLocks noGrp="1"/>
          </p:cNvSpPr>
          <p:nvPr>
            <p:ph idx="1"/>
          </p:nvPr>
        </p:nvSpPr>
        <p:spPr>
          <a:xfrm>
            <a:off x="609600" y="1676400"/>
            <a:ext cx="7315201" cy="4593563"/>
          </a:xfrm>
        </p:spPr>
        <p:txBody>
          <a:bodyPr>
            <a:normAutofit lnSpcReduction="10000"/>
          </a:bodyPr>
          <a:lstStyle/>
          <a:p>
            <a:pPr marL="514350" indent="-514350">
              <a:buAutoNum type="arabicParenR"/>
            </a:pPr>
            <a:r>
              <a:rPr lang="en-US" sz="3200" b="1" dirty="0"/>
              <a:t>FUNCTIONAL REQUIREMENTS:</a:t>
            </a:r>
          </a:p>
          <a:p>
            <a:r>
              <a:rPr lang="en-US" sz="2400" dirty="0"/>
              <a:t>Registration/Login and Profile: View Profile, Edit Profile , View Order History</a:t>
            </a:r>
          </a:p>
          <a:p>
            <a:r>
              <a:rPr lang="en-US" sz="2400" dirty="0"/>
              <a:t>Table Booking and Menu Ordering: View Table Layout and book table according to their convenience . View menu and place order in advance </a:t>
            </a:r>
          </a:p>
          <a:p>
            <a:r>
              <a:rPr lang="en-US" sz="2400" dirty="0"/>
              <a:t>Take away: Order status</a:t>
            </a:r>
          </a:p>
          <a:p>
            <a:r>
              <a:rPr lang="en-US" sz="2400" dirty="0"/>
              <a:t>Payment</a:t>
            </a:r>
          </a:p>
          <a:p>
            <a:r>
              <a:rPr lang="en-US" sz="2400" dirty="0"/>
              <a:t>Management System:  Admin will manage customers and restaurant account. Also provide help regarding our app working issues if needed.</a:t>
            </a:r>
          </a:p>
          <a:p>
            <a:r>
              <a:rPr lang="en-US" sz="2400" dirty="0"/>
              <a:t>Reviews and Ratings</a:t>
            </a:r>
          </a:p>
          <a:p>
            <a:endParaRPr lang="en-US" sz="2800" dirty="0"/>
          </a:p>
        </p:txBody>
      </p:sp>
      <p:grpSp>
        <p:nvGrpSpPr>
          <p:cNvPr id="4" name="Google Shape;1443;p38">
            <a:extLst>
              <a:ext uri="{FF2B5EF4-FFF2-40B4-BE49-F238E27FC236}">
                <a16:creationId xmlns:a16="http://schemas.microsoft.com/office/drawing/2014/main" id="{37DD4708-2775-4878-948E-35D2AB763A76}"/>
              </a:ext>
            </a:extLst>
          </p:cNvPr>
          <p:cNvGrpSpPr/>
          <p:nvPr/>
        </p:nvGrpSpPr>
        <p:grpSpPr>
          <a:xfrm>
            <a:off x="8252282" y="3973181"/>
            <a:ext cx="486399" cy="392537"/>
            <a:chOff x="4815958" y="1912914"/>
            <a:chExt cx="486399" cy="392537"/>
          </a:xfrm>
        </p:grpSpPr>
        <p:sp>
          <p:nvSpPr>
            <p:cNvPr id="5" name="Google Shape;1444;p38">
              <a:extLst>
                <a:ext uri="{FF2B5EF4-FFF2-40B4-BE49-F238E27FC236}">
                  <a16:creationId xmlns:a16="http://schemas.microsoft.com/office/drawing/2014/main" id="{9587F01D-FB33-4988-B7D6-80A328C1F5F1}"/>
                </a:ext>
              </a:extLst>
            </p:cNvPr>
            <p:cNvSpPr/>
            <p:nvPr/>
          </p:nvSpPr>
          <p:spPr>
            <a:xfrm>
              <a:off x="4815958" y="2046557"/>
              <a:ext cx="486399" cy="258893"/>
            </a:xfrm>
            <a:custGeom>
              <a:avLst/>
              <a:gdLst/>
              <a:ahLst/>
              <a:cxnLst/>
              <a:rect l="l" t="t" r="r" b="b"/>
              <a:pathLst>
                <a:path w="35890" h="19103" extrusionOk="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445;p38">
              <a:extLst>
                <a:ext uri="{FF2B5EF4-FFF2-40B4-BE49-F238E27FC236}">
                  <a16:creationId xmlns:a16="http://schemas.microsoft.com/office/drawing/2014/main" id="{8DA76328-88AE-479F-A8D1-F71C297D0781}"/>
                </a:ext>
              </a:extLst>
            </p:cNvPr>
            <p:cNvSpPr/>
            <p:nvPr/>
          </p:nvSpPr>
          <p:spPr>
            <a:xfrm>
              <a:off x="4842928" y="1971421"/>
              <a:ext cx="417756" cy="250125"/>
            </a:xfrm>
            <a:custGeom>
              <a:avLst/>
              <a:gdLst/>
              <a:ahLst/>
              <a:cxnLst/>
              <a:rect l="l" t="t" r="r" b="b"/>
              <a:pathLst>
                <a:path w="30825" h="18456" extrusionOk="0">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7" name="Google Shape;1446;p38">
              <a:extLst>
                <a:ext uri="{FF2B5EF4-FFF2-40B4-BE49-F238E27FC236}">
                  <a16:creationId xmlns:a16="http://schemas.microsoft.com/office/drawing/2014/main" id="{AC91BDB5-D0DB-45EC-94BD-1991883E6C00}"/>
                </a:ext>
              </a:extLst>
            </p:cNvPr>
            <p:cNvSpPr/>
            <p:nvPr/>
          </p:nvSpPr>
          <p:spPr>
            <a:xfrm>
              <a:off x="4817883" y="1912914"/>
              <a:ext cx="208790" cy="371515"/>
            </a:xfrm>
            <a:custGeom>
              <a:avLst/>
              <a:gdLst/>
              <a:ahLst/>
              <a:cxnLst/>
              <a:rect l="l" t="t" r="r" b="b"/>
              <a:pathLst>
                <a:path w="15406" h="27413" extrusionOk="0">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 name="Google Shape;1447;p38">
              <a:extLst>
                <a:ext uri="{FF2B5EF4-FFF2-40B4-BE49-F238E27FC236}">
                  <a16:creationId xmlns:a16="http://schemas.microsoft.com/office/drawing/2014/main" id="{237621D7-A901-402F-B3FC-6169888A1B91}"/>
                </a:ext>
              </a:extLst>
            </p:cNvPr>
            <p:cNvSpPr/>
            <p:nvPr/>
          </p:nvSpPr>
          <p:spPr>
            <a:xfrm>
              <a:off x="5051709"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9" name="Google Shape;1448;p38">
              <a:extLst>
                <a:ext uri="{FF2B5EF4-FFF2-40B4-BE49-F238E27FC236}">
                  <a16:creationId xmlns:a16="http://schemas.microsoft.com/office/drawing/2014/main" id="{817E7893-DB86-448E-8ABF-030B46B5E4AA}"/>
                </a:ext>
              </a:extLst>
            </p:cNvPr>
            <p:cNvSpPr/>
            <p:nvPr/>
          </p:nvSpPr>
          <p:spPr>
            <a:xfrm>
              <a:off x="5110216" y="2013109"/>
              <a:ext cx="16656" cy="33461"/>
            </a:xfrm>
            <a:custGeom>
              <a:avLst/>
              <a:gdLst/>
              <a:ahLst/>
              <a:cxnLst/>
              <a:rect l="l" t="t" r="r" b="b"/>
              <a:pathLst>
                <a:path w="1229" h="2469" extrusionOk="0">
                  <a:moveTo>
                    <a:pt x="0" y="0"/>
                  </a:moveTo>
                  <a:lnTo>
                    <a:pt x="0" y="2469"/>
                  </a:lnTo>
                  <a:lnTo>
                    <a:pt x="1228" y="2469"/>
                  </a:lnTo>
                  <a:lnTo>
                    <a:pt x="1228"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0" name="Google Shape;1449;p38">
              <a:extLst>
                <a:ext uri="{FF2B5EF4-FFF2-40B4-BE49-F238E27FC236}">
                  <a16:creationId xmlns:a16="http://schemas.microsoft.com/office/drawing/2014/main" id="{D39F4E20-53EC-4B91-8849-BB59871AAB2A}"/>
                </a:ext>
              </a:extLst>
            </p:cNvPr>
            <p:cNvSpPr/>
            <p:nvPr/>
          </p:nvSpPr>
          <p:spPr>
            <a:xfrm>
              <a:off x="5168710" y="2013109"/>
              <a:ext cx="16656" cy="33461"/>
            </a:xfrm>
            <a:custGeom>
              <a:avLst/>
              <a:gdLst/>
              <a:ahLst/>
              <a:cxnLst/>
              <a:rect l="l" t="t" r="r" b="b"/>
              <a:pathLst>
                <a:path w="1229" h="2469" extrusionOk="0">
                  <a:moveTo>
                    <a:pt x="1" y="0"/>
                  </a:moveTo>
                  <a:lnTo>
                    <a:pt x="1" y="2469"/>
                  </a:lnTo>
                  <a:lnTo>
                    <a:pt x="1229" y="2469"/>
                  </a:lnTo>
                  <a:lnTo>
                    <a:pt x="1229"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1" name="Google Shape;1450;p38">
              <a:extLst>
                <a:ext uri="{FF2B5EF4-FFF2-40B4-BE49-F238E27FC236}">
                  <a16:creationId xmlns:a16="http://schemas.microsoft.com/office/drawing/2014/main" id="{B6A073CC-1660-4FAD-B604-58401D35128A}"/>
                </a:ext>
              </a:extLst>
            </p:cNvPr>
            <p:cNvSpPr/>
            <p:nvPr/>
          </p:nvSpPr>
          <p:spPr>
            <a:xfrm>
              <a:off x="4934708"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2" name="Google Shape;1451;p38">
              <a:extLst>
                <a:ext uri="{FF2B5EF4-FFF2-40B4-BE49-F238E27FC236}">
                  <a16:creationId xmlns:a16="http://schemas.microsoft.com/office/drawing/2014/main" id="{7F2F4D4B-3E83-4E60-B5C4-37AA1375A43C}"/>
                </a:ext>
              </a:extLst>
            </p:cNvPr>
            <p:cNvSpPr/>
            <p:nvPr/>
          </p:nvSpPr>
          <p:spPr>
            <a:xfrm>
              <a:off x="4993215" y="2013109"/>
              <a:ext cx="16819" cy="33461"/>
            </a:xfrm>
            <a:custGeom>
              <a:avLst/>
              <a:gdLst/>
              <a:ahLst/>
              <a:cxnLst/>
              <a:rect l="l" t="t" r="r" b="b"/>
              <a:pathLst>
                <a:path w="1241" h="2469" extrusionOk="0">
                  <a:moveTo>
                    <a:pt x="0" y="0"/>
                  </a:moveTo>
                  <a:lnTo>
                    <a:pt x="0"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3" name="Google Shape;1452;p38">
              <a:extLst>
                <a:ext uri="{FF2B5EF4-FFF2-40B4-BE49-F238E27FC236}">
                  <a16:creationId xmlns:a16="http://schemas.microsoft.com/office/drawing/2014/main" id="{5D04C0E1-D091-4082-987C-D963E44D0A03}"/>
                </a:ext>
              </a:extLst>
            </p:cNvPr>
            <p:cNvSpPr/>
            <p:nvPr/>
          </p:nvSpPr>
          <p:spPr>
            <a:xfrm>
              <a:off x="4842928" y="1971421"/>
              <a:ext cx="50104" cy="50104"/>
            </a:xfrm>
            <a:custGeom>
              <a:avLst/>
              <a:gdLst/>
              <a:ahLst/>
              <a:cxnLst/>
              <a:rect l="l" t="t" r="r" b="b"/>
              <a:pathLst>
                <a:path w="3697" h="3697" extrusionOk="0">
                  <a:moveTo>
                    <a:pt x="3697" y="1"/>
                  </a:moveTo>
                  <a:lnTo>
                    <a:pt x="0" y="3697"/>
                  </a:lnTo>
                  <a:lnTo>
                    <a:pt x="3697" y="3697"/>
                  </a:lnTo>
                  <a:lnTo>
                    <a:pt x="3697" y="1"/>
                  </a:ln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14" name="Google Shape;1453;p38">
            <a:extLst>
              <a:ext uri="{FF2B5EF4-FFF2-40B4-BE49-F238E27FC236}">
                <a16:creationId xmlns:a16="http://schemas.microsoft.com/office/drawing/2014/main" id="{74B44169-5D0D-46B2-B3C7-7BAA288787A6}"/>
              </a:ext>
            </a:extLst>
          </p:cNvPr>
          <p:cNvGrpSpPr/>
          <p:nvPr/>
        </p:nvGrpSpPr>
        <p:grpSpPr>
          <a:xfrm>
            <a:off x="8154971" y="1596899"/>
            <a:ext cx="452778" cy="475029"/>
            <a:chOff x="3886087" y="3078160"/>
            <a:chExt cx="452778" cy="475029"/>
          </a:xfrm>
        </p:grpSpPr>
        <p:sp>
          <p:nvSpPr>
            <p:cNvPr id="15" name="Google Shape;1454;p38">
              <a:extLst>
                <a:ext uri="{FF2B5EF4-FFF2-40B4-BE49-F238E27FC236}">
                  <a16:creationId xmlns:a16="http://schemas.microsoft.com/office/drawing/2014/main" id="{DF52DA5E-BA35-46BD-A2C2-6E5570CCFBD2}"/>
                </a:ext>
              </a:extLst>
            </p:cNvPr>
            <p:cNvSpPr/>
            <p:nvPr/>
          </p:nvSpPr>
          <p:spPr>
            <a:xfrm>
              <a:off x="4024813" y="3078160"/>
              <a:ext cx="314052" cy="475029"/>
            </a:xfrm>
            <a:custGeom>
              <a:avLst/>
              <a:gdLst/>
              <a:ahLst/>
              <a:cxnLst/>
              <a:rect l="l" t="t" r="r" b="b"/>
              <a:pathLst>
                <a:path w="23173" h="35051" extrusionOk="0">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6" name="Google Shape;1455;p38">
              <a:extLst>
                <a:ext uri="{FF2B5EF4-FFF2-40B4-BE49-F238E27FC236}">
                  <a16:creationId xmlns:a16="http://schemas.microsoft.com/office/drawing/2014/main" id="{BDBDB7FA-B3C4-46F5-AD73-7E649CCA0474}"/>
                </a:ext>
              </a:extLst>
            </p:cNvPr>
            <p:cNvSpPr/>
            <p:nvPr/>
          </p:nvSpPr>
          <p:spPr>
            <a:xfrm>
              <a:off x="4245507" y="3078160"/>
              <a:ext cx="42392" cy="475029"/>
            </a:xfrm>
            <a:custGeom>
              <a:avLst/>
              <a:gdLst/>
              <a:ahLst/>
              <a:cxnLst/>
              <a:rect l="l" t="t" r="r" b="b"/>
              <a:pathLst>
                <a:path w="3128" h="35051" extrusionOk="0">
                  <a:moveTo>
                    <a:pt x="0" y="1"/>
                  </a:moveTo>
                  <a:lnTo>
                    <a:pt x="0" y="35050"/>
                  </a:lnTo>
                  <a:lnTo>
                    <a:pt x="3128" y="35050"/>
                  </a:lnTo>
                  <a:lnTo>
                    <a:pt x="312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 name="Google Shape;1456;p38">
              <a:extLst>
                <a:ext uri="{FF2B5EF4-FFF2-40B4-BE49-F238E27FC236}">
                  <a16:creationId xmlns:a16="http://schemas.microsoft.com/office/drawing/2014/main" id="{0AA1FC2F-DB7D-4946-94DC-EB4F2FE6F653}"/>
                </a:ext>
              </a:extLst>
            </p:cNvPr>
            <p:cNvSpPr/>
            <p:nvPr/>
          </p:nvSpPr>
          <p:spPr>
            <a:xfrm>
              <a:off x="3931448" y="3078160"/>
              <a:ext cx="93377" cy="475029"/>
            </a:xfrm>
            <a:custGeom>
              <a:avLst/>
              <a:gdLst/>
              <a:ahLst/>
              <a:cxnLst/>
              <a:rect l="l" t="t" r="r" b="b"/>
              <a:pathLst>
                <a:path w="6890" h="35051" extrusionOk="0">
                  <a:moveTo>
                    <a:pt x="1" y="1"/>
                  </a:moveTo>
                  <a:lnTo>
                    <a:pt x="1" y="35050"/>
                  </a:lnTo>
                  <a:lnTo>
                    <a:pt x="6889" y="35050"/>
                  </a:lnTo>
                  <a:lnTo>
                    <a:pt x="688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8" name="Google Shape;1457;p38">
              <a:extLst>
                <a:ext uri="{FF2B5EF4-FFF2-40B4-BE49-F238E27FC236}">
                  <a16:creationId xmlns:a16="http://schemas.microsoft.com/office/drawing/2014/main" id="{AA174074-479D-4231-A75C-E7798372765E}"/>
                </a:ext>
              </a:extLst>
            </p:cNvPr>
            <p:cNvSpPr/>
            <p:nvPr/>
          </p:nvSpPr>
          <p:spPr>
            <a:xfrm>
              <a:off x="3889069" y="3264699"/>
              <a:ext cx="84784" cy="67979"/>
            </a:xfrm>
            <a:custGeom>
              <a:avLst/>
              <a:gdLst/>
              <a:ahLst/>
              <a:cxnLst/>
              <a:rect l="l" t="t" r="r" b="b"/>
              <a:pathLst>
                <a:path w="6256" h="5016" extrusionOk="0">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9" name="Google Shape;1458;p38">
              <a:extLst>
                <a:ext uri="{FF2B5EF4-FFF2-40B4-BE49-F238E27FC236}">
                  <a16:creationId xmlns:a16="http://schemas.microsoft.com/office/drawing/2014/main" id="{FD9FB743-0E52-4C8B-9888-1C8BE4A16976}"/>
                </a:ext>
              </a:extLst>
            </p:cNvPr>
            <p:cNvSpPr/>
            <p:nvPr/>
          </p:nvSpPr>
          <p:spPr>
            <a:xfrm>
              <a:off x="3886087" y="3315671"/>
              <a:ext cx="87766" cy="67979"/>
            </a:xfrm>
            <a:custGeom>
              <a:avLst/>
              <a:gdLst/>
              <a:ahLst/>
              <a:cxnLst/>
              <a:rect l="l" t="t" r="r" b="b"/>
              <a:pathLst>
                <a:path w="6476" h="5016" extrusionOk="0">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0" name="Google Shape;1459;p38">
              <a:extLst>
                <a:ext uri="{FF2B5EF4-FFF2-40B4-BE49-F238E27FC236}">
                  <a16:creationId xmlns:a16="http://schemas.microsoft.com/office/drawing/2014/main" id="{87EA0260-AC67-444C-AA28-E75FF7077461}"/>
                </a:ext>
              </a:extLst>
            </p:cNvPr>
            <p:cNvSpPr/>
            <p:nvPr/>
          </p:nvSpPr>
          <p:spPr>
            <a:xfrm>
              <a:off x="3886087" y="3366643"/>
              <a:ext cx="87766" cy="67803"/>
            </a:xfrm>
            <a:custGeom>
              <a:avLst/>
              <a:gdLst/>
              <a:ahLst/>
              <a:cxnLst/>
              <a:rect l="l" t="t" r="r" b="b"/>
              <a:pathLst>
                <a:path w="6476" h="5003" extrusionOk="0">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1" name="Google Shape;1460;p38">
              <a:extLst>
                <a:ext uri="{FF2B5EF4-FFF2-40B4-BE49-F238E27FC236}">
                  <a16:creationId xmlns:a16="http://schemas.microsoft.com/office/drawing/2014/main" id="{7A6D8E8B-7FCE-4503-AEF9-B1A36CC3A359}"/>
                </a:ext>
              </a:extLst>
            </p:cNvPr>
            <p:cNvSpPr/>
            <p:nvPr/>
          </p:nvSpPr>
          <p:spPr>
            <a:xfrm>
              <a:off x="3889069" y="3111974"/>
              <a:ext cx="84784" cy="67966"/>
            </a:xfrm>
            <a:custGeom>
              <a:avLst/>
              <a:gdLst/>
              <a:ahLst/>
              <a:cxnLst/>
              <a:rect l="l" t="t" r="r" b="b"/>
              <a:pathLst>
                <a:path w="6256" h="5015" extrusionOk="0">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2" name="Google Shape;1461;p38">
              <a:extLst>
                <a:ext uri="{FF2B5EF4-FFF2-40B4-BE49-F238E27FC236}">
                  <a16:creationId xmlns:a16="http://schemas.microsoft.com/office/drawing/2014/main" id="{9064A1C5-0BE1-4562-8367-C7BEA7D372AD}"/>
                </a:ext>
              </a:extLst>
            </p:cNvPr>
            <p:cNvSpPr/>
            <p:nvPr/>
          </p:nvSpPr>
          <p:spPr>
            <a:xfrm>
              <a:off x="3886087" y="3162932"/>
              <a:ext cx="87766" cy="67979"/>
            </a:xfrm>
            <a:custGeom>
              <a:avLst/>
              <a:gdLst/>
              <a:ahLst/>
              <a:cxnLst/>
              <a:rect l="l" t="t" r="r" b="b"/>
              <a:pathLst>
                <a:path w="6476" h="5016" extrusionOk="0">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3" name="Google Shape;1462;p38">
              <a:extLst>
                <a:ext uri="{FF2B5EF4-FFF2-40B4-BE49-F238E27FC236}">
                  <a16:creationId xmlns:a16="http://schemas.microsoft.com/office/drawing/2014/main" id="{8FC263FB-8ADB-4C48-BA31-17413BA1AAD6}"/>
                </a:ext>
              </a:extLst>
            </p:cNvPr>
            <p:cNvSpPr/>
            <p:nvPr/>
          </p:nvSpPr>
          <p:spPr>
            <a:xfrm>
              <a:off x="3886087" y="3213904"/>
              <a:ext cx="87766" cy="67803"/>
            </a:xfrm>
            <a:custGeom>
              <a:avLst/>
              <a:gdLst/>
              <a:ahLst/>
              <a:cxnLst/>
              <a:rect l="l" t="t" r="r" b="b"/>
              <a:pathLst>
                <a:path w="6476" h="5003" extrusionOk="0">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4" name="Google Shape;1463;p38">
              <a:extLst>
                <a:ext uri="{FF2B5EF4-FFF2-40B4-BE49-F238E27FC236}">
                  <a16:creationId xmlns:a16="http://schemas.microsoft.com/office/drawing/2014/main" id="{5618EC14-C5F0-4DB5-87B4-6EFED511CBCA}"/>
                </a:ext>
              </a:extLst>
            </p:cNvPr>
            <p:cNvSpPr/>
            <p:nvPr/>
          </p:nvSpPr>
          <p:spPr>
            <a:xfrm>
              <a:off x="3889069" y="3417438"/>
              <a:ext cx="84784" cy="84961"/>
            </a:xfrm>
            <a:custGeom>
              <a:avLst/>
              <a:gdLst/>
              <a:ahLst/>
              <a:cxnLst/>
              <a:rect l="l" t="t" r="r" b="b"/>
              <a:pathLst>
                <a:path w="6256" h="6269" extrusionOk="0">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25" name="Google Shape;1464;p38">
            <a:extLst>
              <a:ext uri="{FF2B5EF4-FFF2-40B4-BE49-F238E27FC236}">
                <a16:creationId xmlns:a16="http://schemas.microsoft.com/office/drawing/2014/main" id="{16380CF8-2CE0-4527-AF2D-7C2865F9FEAC}"/>
              </a:ext>
            </a:extLst>
          </p:cNvPr>
          <p:cNvGrpSpPr/>
          <p:nvPr/>
        </p:nvGrpSpPr>
        <p:grpSpPr>
          <a:xfrm>
            <a:off x="8153400" y="2667000"/>
            <a:ext cx="492010" cy="475035"/>
            <a:chOff x="4813145" y="3078161"/>
            <a:chExt cx="492010" cy="475035"/>
          </a:xfrm>
        </p:grpSpPr>
        <p:sp>
          <p:nvSpPr>
            <p:cNvPr id="26" name="Google Shape;1465;p38">
              <a:extLst>
                <a:ext uri="{FF2B5EF4-FFF2-40B4-BE49-F238E27FC236}">
                  <a16:creationId xmlns:a16="http://schemas.microsoft.com/office/drawing/2014/main" id="{35D8F1D9-D988-4EB1-9D18-623D3E17E3F3}"/>
                </a:ext>
              </a:extLst>
            </p:cNvPr>
            <p:cNvSpPr/>
            <p:nvPr/>
          </p:nvSpPr>
          <p:spPr>
            <a:xfrm>
              <a:off x="4813145" y="3078161"/>
              <a:ext cx="492010" cy="135755"/>
            </a:xfrm>
            <a:custGeom>
              <a:avLst/>
              <a:gdLst/>
              <a:ahLst/>
              <a:cxnLst/>
              <a:rect l="l" t="t" r="r" b="b"/>
              <a:pathLst>
                <a:path w="36304" h="10017" extrusionOk="0">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7" name="Google Shape;1466;p38">
              <a:extLst>
                <a:ext uri="{FF2B5EF4-FFF2-40B4-BE49-F238E27FC236}">
                  <a16:creationId xmlns:a16="http://schemas.microsoft.com/office/drawing/2014/main" id="{02BFF610-9283-483A-8D8D-F2538E990965}"/>
                </a:ext>
              </a:extLst>
            </p:cNvPr>
            <p:cNvSpPr/>
            <p:nvPr/>
          </p:nvSpPr>
          <p:spPr>
            <a:xfrm>
              <a:off x="4838543" y="3213905"/>
              <a:ext cx="441215" cy="339287"/>
            </a:xfrm>
            <a:custGeom>
              <a:avLst/>
              <a:gdLst/>
              <a:ahLst/>
              <a:cxnLst/>
              <a:rect l="l" t="t" r="r" b="b"/>
              <a:pathLst>
                <a:path w="32556" h="25035" extrusionOk="0">
                  <a:moveTo>
                    <a:pt x="0" y="1"/>
                  </a:moveTo>
                  <a:lnTo>
                    <a:pt x="0" y="25034"/>
                  </a:lnTo>
                  <a:lnTo>
                    <a:pt x="32556" y="25034"/>
                  </a:lnTo>
                  <a:lnTo>
                    <a:pt x="32556"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8" name="Google Shape;1467;p38">
              <a:extLst>
                <a:ext uri="{FF2B5EF4-FFF2-40B4-BE49-F238E27FC236}">
                  <a16:creationId xmlns:a16="http://schemas.microsoft.com/office/drawing/2014/main" id="{555C54FA-C59E-49EE-A258-6812AD6B7FCD}"/>
                </a:ext>
              </a:extLst>
            </p:cNvPr>
            <p:cNvSpPr/>
            <p:nvPr/>
          </p:nvSpPr>
          <p:spPr>
            <a:xfrm>
              <a:off x="4948889" y="3112137"/>
              <a:ext cx="220526" cy="67803"/>
            </a:xfrm>
            <a:custGeom>
              <a:avLst/>
              <a:gdLst/>
              <a:ahLst/>
              <a:cxnLst/>
              <a:rect l="l" t="t" r="r" b="b"/>
              <a:pathLst>
                <a:path w="16272" h="5003" extrusionOk="0">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 name="Google Shape;1468;p38">
              <a:extLst>
                <a:ext uri="{FF2B5EF4-FFF2-40B4-BE49-F238E27FC236}">
                  <a16:creationId xmlns:a16="http://schemas.microsoft.com/office/drawing/2014/main" id="{030DE02D-87D4-4E0F-9A9C-E6177B00CAFC}"/>
                </a:ext>
              </a:extLst>
            </p:cNvPr>
            <p:cNvSpPr/>
            <p:nvPr/>
          </p:nvSpPr>
          <p:spPr>
            <a:xfrm>
              <a:off x="4838543" y="3510790"/>
              <a:ext cx="441215" cy="42406"/>
            </a:xfrm>
            <a:custGeom>
              <a:avLst/>
              <a:gdLst/>
              <a:ahLst/>
              <a:cxnLst/>
              <a:rect l="l" t="t" r="r" b="b"/>
              <a:pathLst>
                <a:path w="32556" h="3129" extrusionOk="0">
                  <a:moveTo>
                    <a:pt x="0" y="1"/>
                  </a:moveTo>
                  <a:lnTo>
                    <a:pt x="0" y="3128"/>
                  </a:lnTo>
                  <a:lnTo>
                    <a:pt x="32556" y="3128"/>
                  </a:lnTo>
                  <a:lnTo>
                    <a:pt x="32556" y="1"/>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0" name="Google Shape;1469;p38">
              <a:extLst>
                <a:ext uri="{FF2B5EF4-FFF2-40B4-BE49-F238E27FC236}">
                  <a16:creationId xmlns:a16="http://schemas.microsoft.com/office/drawing/2014/main" id="{34A19E3D-1FC1-4FC5-93CF-D437D2561C8B}"/>
                </a:ext>
              </a:extLst>
            </p:cNvPr>
            <p:cNvSpPr/>
            <p:nvPr/>
          </p:nvSpPr>
          <p:spPr>
            <a:xfrm>
              <a:off x="4940310" y="3281695"/>
              <a:ext cx="237521" cy="118761"/>
            </a:xfrm>
            <a:custGeom>
              <a:avLst/>
              <a:gdLst/>
              <a:ahLst/>
              <a:cxnLst/>
              <a:rect l="l" t="t" r="r" b="b"/>
              <a:pathLst>
                <a:path w="17526" h="8763" extrusionOk="0">
                  <a:moveTo>
                    <a:pt x="0" y="0"/>
                  </a:moveTo>
                  <a:lnTo>
                    <a:pt x="0" y="8763"/>
                  </a:lnTo>
                  <a:lnTo>
                    <a:pt x="17525" y="8763"/>
                  </a:lnTo>
                  <a:lnTo>
                    <a:pt x="17525" y="0"/>
                  </a:ln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1470;p38">
              <a:extLst>
                <a:ext uri="{FF2B5EF4-FFF2-40B4-BE49-F238E27FC236}">
                  <a16:creationId xmlns:a16="http://schemas.microsoft.com/office/drawing/2014/main" id="{3C9FE0F6-330C-4839-9E00-1B1BC6A8C005}"/>
                </a:ext>
              </a:extLst>
            </p:cNvPr>
            <p:cNvSpPr/>
            <p:nvPr/>
          </p:nvSpPr>
          <p:spPr>
            <a:xfrm>
              <a:off x="4962903" y="3315672"/>
              <a:ext cx="73577" cy="16995"/>
            </a:xfrm>
            <a:custGeom>
              <a:avLst/>
              <a:gdLst/>
              <a:ahLst/>
              <a:cxnLst/>
              <a:rect l="l" t="t" r="r" b="b"/>
              <a:pathLst>
                <a:path w="5429" h="1254" extrusionOk="0">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 name="Google Shape;1471;p38">
              <a:extLst>
                <a:ext uri="{FF2B5EF4-FFF2-40B4-BE49-F238E27FC236}">
                  <a16:creationId xmlns:a16="http://schemas.microsoft.com/office/drawing/2014/main" id="{80D2656A-1C4B-4959-A647-5E57A213BDE6}"/>
                </a:ext>
              </a:extLst>
            </p:cNvPr>
            <p:cNvSpPr/>
            <p:nvPr/>
          </p:nvSpPr>
          <p:spPr>
            <a:xfrm>
              <a:off x="5050657" y="3315577"/>
              <a:ext cx="19976" cy="17090"/>
            </a:xfrm>
            <a:custGeom>
              <a:avLst/>
              <a:gdLst/>
              <a:ahLst/>
              <a:cxnLst/>
              <a:rect l="l" t="t" r="r" b="b"/>
              <a:pathLst>
                <a:path w="1474" h="1261" extrusionOk="0">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3" name="Google Shape;1472;p38">
              <a:extLst>
                <a:ext uri="{FF2B5EF4-FFF2-40B4-BE49-F238E27FC236}">
                  <a16:creationId xmlns:a16="http://schemas.microsoft.com/office/drawing/2014/main" id="{DA56D11E-A554-4E40-A6AE-4EC8E05AA6C0}"/>
                </a:ext>
              </a:extLst>
            </p:cNvPr>
            <p:cNvSpPr/>
            <p:nvPr/>
          </p:nvSpPr>
          <p:spPr>
            <a:xfrm>
              <a:off x="4996880" y="3349648"/>
              <a:ext cx="158347" cy="17008"/>
            </a:xfrm>
            <a:custGeom>
              <a:avLst/>
              <a:gdLst/>
              <a:ahLst/>
              <a:cxnLst/>
              <a:rect l="l" t="t" r="r" b="b"/>
              <a:pathLst>
                <a:path w="11684" h="1255" extrusionOk="0">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4" name="Google Shape;1473;p38">
              <a:extLst>
                <a:ext uri="{FF2B5EF4-FFF2-40B4-BE49-F238E27FC236}">
                  <a16:creationId xmlns:a16="http://schemas.microsoft.com/office/drawing/2014/main" id="{3DEC55E4-606A-4854-B0BE-3F3A74B734F2}"/>
                </a:ext>
              </a:extLst>
            </p:cNvPr>
            <p:cNvSpPr/>
            <p:nvPr/>
          </p:nvSpPr>
          <p:spPr>
            <a:xfrm>
              <a:off x="4965004" y="3349228"/>
              <a:ext cx="21806" cy="17334"/>
            </a:xfrm>
            <a:custGeom>
              <a:avLst/>
              <a:gdLst/>
              <a:ahLst/>
              <a:cxnLst/>
              <a:rect l="l" t="t" r="r" b="b"/>
              <a:pathLst>
                <a:path w="1609" h="1279" extrusionOk="0">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157;p44">
            <a:extLst>
              <a:ext uri="{FF2B5EF4-FFF2-40B4-BE49-F238E27FC236}">
                <a16:creationId xmlns:a16="http://schemas.microsoft.com/office/drawing/2014/main" id="{6620DE10-F361-49EA-AEEB-86A319090150}"/>
              </a:ext>
            </a:extLst>
          </p:cNvPr>
          <p:cNvGrpSpPr/>
          <p:nvPr/>
        </p:nvGrpSpPr>
        <p:grpSpPr>
          <a:xfrm>
            <a:off x="6019800" y="4128612"/>
            <a:ext cx="2992444" cy="2707392"/>
            <a:chOff x="5032915" y="1966233"/>
            <a:chExt cx="2992444" cy="2707392"/>
          </a:xfrm>
        </p:grpSpPr>
        <p:sp>
          <p:nvSpPr>
            <p:cNvPr id="5" name="Google Shape;2158;p44">
              <a:extLst>
                <a:ext uri="{FF2B5EF4-FFF2-40B4-BE49-F238E27FC236}">
                  <a16:creationId xmlns:a16="http://schemas.microsoft.com/office/drawing/2014/main" id="{A0E74CA6-B881-4F74-A0B2-995D415C8047}"/>
                </a:ext>
              </a:extLst>
            </p:cNvPr>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159;p44">
              <a:extLst>
                <a:ext uri="{FF2B5EF4-FFF2-40B4-BE49-F238E27FC236}">
                  <a16:creationId xmlns:a16="http://schemas.microsoft.com/office/drawing/2014/main" id="{0F908B6E-1C35-43DB-A3AD-BB46DA588C56}"/>
                </a:ext>
              </a:extLst>
            </p:cNvPr>
            <p:cNvGrpSpPr/>
            <p:nvPr/>
          </p:nvGrpSpPr>
          <p:grpSpPr>
            <a:xfrm>
              <a:off x="5032915" y="1966233"/>
              <a:ext cx="2992444" cy="2707392"/>
              <a:chOff x="5326840" y="1961634"/>
              <a:chExt cx="2992444" cy="2707392"/>
            </a:xfrm>
          </p:grpSpPr>
          <p:sp>
            <p:nvSpPr>
              <p:cNvPr id="7" name="Google Shape;2160;p44">
                <a:extLst>
                  <a:ext uri="{FF2B5EF4-FFF2-40B4-BE49-F238E27FC236}">
                    <a16:creationId xmlns:a16="http://schemas.microsoft.com/office/drawing/2014/main" id="{DA0F8B89-657C-4D50-8DB0-CB73525150CD}"/>
                  </a:ext>
                </a:extLst>
              </p:cNvPr>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1;p44">
                <a:extLst>
                  <a:ext uri="{FF2B5EF4-FFF2-40B4-BE49-F238E27FC236}">
                    <a16:creationId xmlns:a16="http://schemas.microsoft.com/office/drawing/2014/main" id="{33F05522-67D7-4DF5-AFC3-04E0C1759419}"/>
                  </a:ext>
                </a:extLst>
              </p:cNvPr>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2;p44">
                <a:extLst>
                  <a:ext uri="{FF2B5EF4-FFF2-40B4-BE49-F238E27FC236}">
                    <a16:creationId xmlns:a16="http://schemas.microsoft.com/office/drawing/2014/main" id="{75D6C11B-0DCD-4AD4-8248-792E2C303C78}"/>
                  </a:ext>
                </a:extLst>
              </p:cNvPr>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3;p44">
                <a:extLst>
                  <a:ext uri="{FF2B5EF4-FFF2-40B4-BE49-F238E27FC236}">
                    <a16:creationId xmlns:a16="http://schemas.microsoft.com/office/drawing/2014/main" id="{897E10AF-AAF7-4B07-A9F8-E84EBA0C0C21}"/>
                  </a:ext>
                </a:extLst>
              </p:cNvPr>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4;p44">
                <a:extLst>
                  <a:ext uri="{FF2B5EF4-FFF2-40B4-BE49-F238E27FC236}">
                    <a16:creationId xmlns:a16="http://schemas.microsoft.com/office/drawing/2014/main" id="{098B26FB-A576-4E41-B2CB-48B8669463A2}"/>
                  </a:ext>
                </a:extLst>
              </p:cNvPr>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5;p44">
                <a:extLst>
                  <a:ext uri="{FF2B5EF4-FFF2-40B4-BE49-F238E27FC236}">
                    <a16:creationId xmlns:a16="http://schemas.microsoft.com/office/drawing/2014/main" id="{968FD007-18CC-4969-86B9-D2834AAB86BC}"/>
                  </a:ext>
                </a:extLst>
              </p:cNvPr>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6;p44">
                <a:extLst>
                  <a:ext uri="{FF2B5EF4-FFF2-40B4-BE49-F238E27FC236}">
                    <a16:creationId xmlns:a16="http://schemas.microsoft.com/office/drawing/2014/main" id="{E1331395-FF4C-4129-AC60-66CAE8FFFCAC}"/>
                  </a:ext>
                </a:extLst>
              </p:cNvPr>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7;p44">
                <a:extLst>
                  <a:ext uri="{FF2B5EF4-FFF2-40B4-BE49-F238E27FC236}">
                    <a16:creationId xmlns:a16="http://schemas.microsoft.com/office/drawing/2014/main" id="{7047FDF6-3A93-4FF2-A865-174BEC259E00}"/>
                  </a:ext>
                </a:extLst>
              </p:cNvPr>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8;p44">
                <a:extLst>
                  <a:ext uri="{FF2B5EF4-FFF2-40B4-BE49-F238E27FC236}">
                    <a16:creationId xmlns:a16="http://schemas.microsoft.com/office/drawing/2014/main" id="{67280C4E-6DDE-47C8-9064-F719C73964E8}"/>
                  </a:ext>
                </a:extLst>
              </p:cNvPr>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69;p44">
                <a:extLst>
                  <a:ext uri="{FF2B5EF4-FFF2-40B4-BE49-F238E27FC236}">
                    <a16:creationId xmlns:a16="http://schemas.microsoft.com/office/drawing/2014/main" id="{729306D0-99D7-492C-84D7-B51E340D7510}"/>
                  </a:ext>
                </a:extLst>
              </p:cNvPr>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70;p44">
                <a:extLst>
                  <a:ext uri="{FF2B5EF4-FFF2-40B4-BE49-F238E27FC236}">
                    <a16:creationId xmlns:a16="http://schemas.microsoft.com/office/drawing/2014/main" id="{B13F8137-283E-47C4-B176-E6DF79B97A34}"/>
                  </a:ext>
                </a:extLst>
              </p:cNvPr>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71;p44">
                <a:extLst>
                  <a:ext uri="{FF2B5EF4-FFF2-40B4-BE49-F238E27FC236}">
                    <a16:creationId xmlns:a16="http://schemas.microsoft.com/office/drawing/2014/main" id="{59B78C88-0CEE-4FA6-9717-C79218A08FA8}"/>
                  </a:ext>
                </a:extLst>
              </p:cNvPr>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72;p44">
                <a:extLst>
                  <a:ext uri="{FF2B5EF4-FFF2-40B4-BE49-F238E27FC236}">
                    <a16:creationId xmlns:a16="http://schemas.microsoft.com/office/drawing/2014/main" id="{4C944A9A-9168-438B-84DC-267DA9C3B8BD}"/>
                  </a:ext>
                </a:extLst>
              </p:cNvPr>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3;p44">
                <a:extLst>
                  <a:ext uri="{FF2B5EF4-FFF2-40B4-BE49-F238E27FC236}">
                    <a16:creationId xmlns:a16="http://schemas.microsoft.com/office/drawing/2014/main" id="{57EC631C-8CB9-4F7B-9C73-FAC80A20BD2A}"/>
                  </a:ext>
                </a:extLst>
              </p:cNvPr>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4;p44">
                <a:extLst>
                  <a:ext uri="{FF2B5EF4-FFF2-40B4-BE49-F238E27FC236}">
                    <a16:creationId xmlns:a16="http://schemas.microsoft.com/office/drawing/2014/main" id="{FA19F0BD-814F-483F-8BD5-64CA22032421}"/>
                  </a:ext>
                </a:extLst>
              </p:cNvPr>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5;p44">
                <a:extLst>
                  <a:ext uri="{FF2B5EF4-FFF2-40B4-BE49-F238E27FC236}">
                    <a16:creationId xmlns:a16="http://schemas.microsoft.com/office/drawing/2014/main" id="{3D0A52D9-783C-40B2-B403-BD3162AC9E45}"/>
                  </a:ext>
                </a:extLst>
              </p:cNvPr>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6;p44">
                <a:extLst>
                  <a:ext uri="{FF2B5EF4-FFF2-40B4-BE49-F238E27FC236}">
                    <a16:creationId xmlns:a16="http://schemas.microsoft.com/office/drawing/2014/main" id="{1BB686AA-C7BA-4E52-B43C-A53A9567D118}"/>
                  </a:ext>
                </a:extLst>
              </p:cNvPr>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7;p44">
                <a:extLst>
                  <a:ext uri="{FF2B5EF4-FFF2-40B4-BE49-F238E27FC236}">
                    <a16:creationId xmlns:a16="http://schemas.microsoft.com/office/drawing/2014/main" id="{C08F5FA9-92E8-4DC8-AC9E-242157C13768}"/>
                  </a:ext>
                </a:extLst>
              </p:cNvPr>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8;p44">
                <a:extLst>
                  <a:ext uri="{FF2B5EF4-FFF2-40B4-BE49-F238E27FC236}">
                    <a16:creationId xmlns:a16="http://schemas.microsoft.com/office/drawing/2014/main" id="{2B7F16C8-BF26-4782-8857-D460039DA8F6}"/>
                  </a:ext>
                </a:extLst>
              </p:cNvPr>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9;p44">
                <a:extLst>
                  <a:ext uri="{FF2B5EF4-FFF2-40B4-BE49-F238E27FC236}">
                    <a16:creationId xmlns:a16="http://schemas.microsoft.com/office/drawing/2014/main" id="{8FCBBD16-1045-40C1-A3FC-F912869A89F3}"/>
                  </a:ext>
                </a:extLst>
              </p:cNvPr>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0;p44">
                <a:extLst>
                  <a:ext uri="{FF2B5EF4-FFF2-40B4-BE49-F238E27FC236}">
                    <a16:creationId xmlns:a16="http://schemas.microsoft.com/office/drawing/2014/main" id="{89FFC4D7-C049-4A33-AF59-344C0A53E5C5}"/>
                  </a:ext>
                </a:extLst>
              </p:cNvPr>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1;p44">
                <a:extLst>
                  <a:ext uri="{FF2B5EF4-FFF2-40B4-BE49-F238E27FC236}">
                    <a16:creationId xmlns:a16="http://schemas.microsoft.com/office/drawing/2014/main" id="{E488382A-2D79-4363-8A36-AA5DC8D50DDA}"/>
                  </a:ext>
                </a:extLst>
              </p:cNvPr>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2;p44">
                <a:extLst>
                  <a:ext uri="{FF2B5EF4-FFF2-40B4-BE49-F238E27FC236}">
                    <a16:creationId xmlns:a16="http://schemas.microsoft.com/office/drawing/2014/main" id="{857066AE-C16C-455F-86B3-B8231E39A8C4}"/>
                  </a:ext>
                </a:extLst>
              </p:cNvPr>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3;p44">
                <a:extLst>
                  <a:ext uri="{FF2B5EF4-FFF2-40B4-BE49-F238E27FC236}">
                    <a16:creationId xmlns:a16="http://schemas.microsoft.com/office/drawing/2014/main" id="{2F82B062-8013-4553-9550-CBF214E8E2F4}"/>
                  </a:ext>
                </a:extLst>
              </p:cNvPr>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4;p44">
                <a:extLst>
                  <a:ext uri="{FF2B5EF4-FFF2-40B4-BE49-F238E27FC236}">
                    <a16:creationId xmlns:a16="http://schemas.microsoft.com/office/drawing/2014/main" id="{14CA1D36-E82C-4159-9D74-BA85307BFBEC}"/>
                  </a:ext>
                </a:extLst>
              </p:cNvPr>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5;p44">
                <a:extLst>
                  <a:ext uri="{FF2B5EF4-FFF2-40B4-BE49-F238E27FC236}">
                    <a16:creationId xmlns:a16="http://schemas.microsoft.com/office/drawing/2014/main" id="{D9683F1A-DBD4-4C14-91FA-08A9FDEDD623}"/>
                  </a:ext>
                </a:extLst>
              </p:cNvPr>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6;p44">
                <a:extLst>
                  <a:ext uri="{FF2B5EF4-FFF2-40B4-BE49-F238E27FC236}">
                    <a16:creationId xmlns:a16="http://schemas.microsoft.com/office/drawing/2014/main" id="{CB0E4EC4-BA1F-473E-A6D7-5E692981E547}"/>
                  </a:ext>
                </a:extLst>
              </p:cNvPr>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7;p44">
                <a:extLst>
                  <a:ext uri="{FF2B5EF4-FFF2-40B4-BE49-F238E27FC236}">
                    <a16:creationId xmlns:a16="http://schemas.microsoft.com/office/drawing/2014/main" id="{43389116-734B-4021-A17C-0E23A0DDBDD7}"/>
                  </a:ext>
                </a:extLst>
              </p:cNvPr>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8;p44">
                <a:extLst>
                  <a:ext uri="{FF2B5EF4-FFF2-40B4-BE49-F238E27FC236}">
                    <a16:creationId xmlns:a16="http://schemas.microsoft.com/office/drawing/2014/main" id="{4388B74F-16AD-4FA2-AF57-24803E343B6C}"/>
                  </a:ext>
                </a:extLst>
              </p:cNvPr>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89;p44">
                <a:extLst>
                  <a:ext uri="{FF2B5EF4-FFF2-40B4-BE49-F238E27FC236}">
                    <a16:creationId xmlns:a16="http://schemas.microsoft.com/office/drawing/2014/main" id="{921B52DA-6F52-455E-B135-7F3D94CB39FF}"/>
                  </a:ext>
                </a:extLst>
              </p:cNvPr>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0;p44">
                <a:extLst>
                  <a:ext uri="{FF2B5EF4-FFF2-40B4-BE49-F238E27FC236}">
                    <a16:creationId xmlns:a16="http://schemas.microsoft.com/office/drawing/2014/main" id="{0ED59BCB-8DE6-48EF-87B0-C76269CD92CA}"/>
                  </a:ext>
                </a:extLst>
              </p:cNvPr>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1;p44">
                <a:extLst>
                  <a:ext uri="{FF2B5EF4-FFF2-40B4-BE49-F238E27FC236}">
                    <a16:creationId xmlns:a16="http://schemas.microsoft.com/office/drawing/2014/main" id="{F314590E-04D0-45A3-B5DD-EC1E898B25D0}"/>
                  </a:ext>
                </a:extLst>
              </p:cNvPr>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2;p44">
                <a:extLst>
                  <a:ext uri="{FF2B5EF4-FFF2-40B4-BE49-F238E27FC236}">
                    <a16:creationId xmlns:a16="http://schemas.microsoft.com/office/drawing/2014/main" id="{12230508-9DAF-411B-BC5E-298FFFD9F5AB}"/>
                  </a:ext>
                </a:extLst>
              </p:cNvPr>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3;p44">
                <a:extLst>
                  <a:ext uri="{FF2B5EF4-FFF2-40B4-BE49-F238E27FC236}">
                    <a16:creationId xmlns:a16="http://schemas.microsoft.com/office/drawing/2014/main" id="{2B38224E-65BE-406F-AF8D-9AD52F0517C8}"/>
                  </a:ext>
                </a:extLst>
              </p:cNvPr>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4;p44">
                <a:extLst>
                  <a:ext uri="{FF2B5EF4-FFF2-40B4-BE49-F238E27FC236}">
                    <a16:creationId xmlns:a16="http://schemas.microsoft.com/office/drawing/2014/main" id="{C09CAFD5-0BA4-44D0-9888-22B79A5571C7}"/>
                  </a:ext>
                </a:extLst>
              </p:cNvPr>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5;p44">
                <a:extLst>
                  <a:ext uri="{FF2B5EF4-FFF2-40B4-BE49-F238E27FC236}">
                    <a16:creationId xmlns:a16="http://schemas.microsoft.com/office/drawing/2014/main" id="{A72B60E3-E86C-4F68-A958-F60BCE525251}"/>
                  </a:ext>
                </a:extLst>
              </p:cNvPr>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6;p44">
                <a:extLst>
                  <a:ext uri="{FF2B5EF4-FFF2-40B4-BE49-F238E27FC236}">
                    <a16:creationId xmlns:a16="http://schemas.microsoft.com/office/drawing/2014/main" id="{5BEBDA82-E59D-4F19-B405-A0D3F9B3C555}"/>
                  </a:ext>
                </a:extLst>
              </p:cNvPr>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97;p44">
                <a:extLst>
                  <a:ext uri="{FF2B5EF4-FFF2-40B4-BE49-F238E27FC236}">
                    <a16:creationId xmlns:a16="http://schemas.microsoft.com/office/drawing/2014/main" id="{F08DC702-7663-4D09-BCE3-C816B848AC5D}"/>
                  </a:ext>
                </a:extLst>
              </p:cNvPr>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8;p44">
                <a:extLst>
                  <a:ext uri="{FF2B5EF4-FFF2-40B4-BE49-F238E27FC236}">
                    <a16:creationId xmlns:a16="http://schemas.microsoft.com/office/drawing/2014/main" id="{C17DF924-0289-4953-BEBE-72B545F74349}"/>
                  </a:ext>
                </a:extLst>
              </p:cNvPr>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99;p44">
                <a:extLst>
                  <a:ext uri="{FF2B5EF4-FFF2-40B4-BE49-F238E27FC236}">
                    <a16:creationId xmlns:a16="http://schemas.microsoft.com/office/drawing/2014/main" id="{8088ACC4-88BA-43DB-A0F1-119D8E7D0D0C}"/>
                  </a:ext>
                </a:extLst>
              </p:cNvPr>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0;p44">
                <a:extLst>
                  <a:ext uri="{FF2B5EF4-FFF2-40B4-BE49-F238E27FC236}">
                    <a16:creationId xmlns:a16="http://schemas.microsoft.com/office/drawing/2014/main" id="{1FC1B80C-70AB-44AC-991F-DE600387C460}"/>
                  </a:ext>
                </a:extLst>
              </p:cNvPr>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1;p44">
                <a:extLst>
                  <a:ext uri="{FF2B5EF4-FFF2-40B4-BE49-F238E27FC236}">
                    <a16:creationId xmlns:a16="http://schemas.microsoft.com/office/drawing/2014/main" id="{B5F27609-7CEF-460E-BBF1-ACEC46A209D7}"/>
                  </a:ext>
                </a:extLst>
              </p:cNvPr>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2;p44">
                <a:extLst>
                  <a:ext uri="{FF2B5EF4-FFF2-40B4-BE49-F238E27FC236}">
                    <a16:creationId xmlns:a16="http://schemas.microsoft.com/office/drawing/2014/main" id="{E847E22E-4DA0-4D16-9B52-B378E64D32FA}"/>
                  </a:ext>
                </a:extLst>
              </p:cNvPr>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3;p44">
                <a:extLst>
                  <a:ext uri="{FF2B5EF4-FFF2-40B4-BE49-F238E27FC236}">
                    <a16:creationId xmlns:a16="http://schemas.microsoft.com/office/drawing/2014/main" id="{E0BAD008-B952-434D-879A-3F9C8D73DD75}"/>
                  </a:ext>
                </a:extLst>
              </p:cNvPr>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4;p44">
                <a:extLst>
                  <a:ext uri="{FF2B5EF4-FFF2-40B4-BE49-F238E27FC236}">
                    <a16:creationId xmlns:a16="http://schemas.microsoft.com/office/drawing/2014/main" id="{A96915D3-1F42-4CED-BFC6-93DACA69958D}"/>
                  </a:ext>
                </a:extLst>
              </p:cNvPr>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5;p44">
                <a:extLst>
                  <a:ext uri="{FF2B5EF4-FFF2-40B4-BE49-F238E27FC236}">
                    <a16:creationId xmlns:a16="http://schemas.microsoft.com/office/drawing/2014/main" id="{B9009C5B-C343-41EA-8FDD-0F99A7EE88BA}"/>
                  </a:ext>
                </a:extLst>
              </p:cNvPr>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06;p44">
                <a:extLst>
                  <a:ext uri="{FF2B5EF4-FFF2-40B4-BE49-F238E27FC236}">
                    <a16:creationId xmlns:a16="http://schemas.microsoft.com/office/drawing/2014/main" id="{0C3BBE6A-AD7D-4825-962A-8ABCF1EF2F67}"/>
                  </a:ext>
                </a:extLst>
              </p:cNvPr>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7;p44">
                <a:extLst>
                  <a:ext uri="{FF2B5EF4-FFF2-40B4-BE49-F238E27FC236}">
                    <a16:creationId xmlns:a16="http://schemas.microsoft.com/office/drawing/2014/main" id="{C8FF615D-CE38-4779-9167-7206986B3124}"/>
                  </a:ext>
                </a:extLst>
              </p:cNvPr>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8;p44">
                <a:extLst>
                  <a:ext uri="{FF2B5EF4-FFF2-40B4-BE49-F238E27FC236}">
                    <a16:creationId xmlns:a16="http://schemas.microsoft.com/office/drawing/2014/main" id="{379D9D2A-1047-484C-B00A-21493BA793F6}"/>
                  </a:ext>
                </a:extLst>
              </p:cNvPr>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09;p44">
                <a:extLst>
                  <a:ext uri="{FF2B5EF4-FFF2-40B4-BE49-F238E27FC236}">
                    <a16:creationId xmlns:a16="http://schemas.microsoft.com/office/drawing/2014/main" id="{A48BB42E-881C-428F-83B0-25E18813732B}"/>
                  </a:ext>
                </a:extLst>
              </p:cNvPr>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10;p44">
                <a:extLst>
                  <a:ext uri="{FF2B5EF4-FFF2-40B4-BE49-F238E27FC236}">
                    <a16:creationId xmlns:a16="http://schemas.microsoft.com/office/drawing/2014/main" id="{7A10B70B-8349-4259-86E4-73E6D2F75F01}"/>
                  </a:ext>
                </a:extLst>
              </p:cNvPr>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11;p44">
                <a:extLst>
                  <a:ext uri="{FF2B5EF4-FFF2-40B4-BE49-F238E27FC236}">
                    <a16:creationId xmlns:a16="http://schemas.microsoft.com/office/drawing/2014/main" id="{3596D96F-D39E-402D-A441-9CEA0DD96A90}"/>
                  </a:ext>
                </a:extLst>
              </p:cNvPr>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12;p44">
                <a:extLst>
                  <a:ext uri="{FF2B5EF4-FFF2-40B4-BE49-F238E27FC236}">
                    <a16:creationId xmlns:a16="http://schemas.microsoft.com/office/drawing/2014/main" id="{4B6668E3-A25D-4782-B179-2321FB386E92}"/>
                  </a:ext>
                </a:extLst>
              </p:cNvPr>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13;p44">
                <a:extLst>
                  <a:ext uri="{FF2B5EF4-FFF2-40B4-BE49-F238E27FC236}">
                    <a16:creationId xmlns:a16="http://schemas.microsoft.com/office/drawing/2014/main" id="{0DA14B54-C2E4-4E7D-92CA-D0F6B861325E}"/>
                  </a:ext>
                </a:extLst>
              </p:cNvPr>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4;p44">
                <a:extLst>
                  <a:ext uri="{FF2B5EF4-FFF2-40B4-BE49-F238E27FC236}">
                    <a16:creationId xmlns:a16="http://schemas.microsoft.com/office/drawing/2014/main" id="{BF205FC2-5816-4AB7-A954-2EE6E54956BF}"/>
                  </a:ext>
                </a:extLst>
              </p:cNvPr>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5;p44">
                <a:extLst>
                  <a:ext uri="{FF2B5EF4-FFF2-40B4-BE49-F238E27FC236}">
                    <a16:creationId xmlns:a16="http://schemas.microsoft.com/office/drawing/2014/main" id="{8A120429-73A2-46FC-8029-A8F2D8AA25C4}"/>
                  </a:ext>
                </a:extLst>
              </p:cNvPr>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16;p44">
                <a:extLst>
                  <a:ext uri="{FF2B5EF4-FFF2-40B4-BE49-F238E27FC236}">
                    <a16:creationId xmlns:a16="http://schemas.microsoft.com/office/drawing/2014/main" id="{49B14783-F46C-4670-A11C-C17812B5252D}"/>
                  </a:ext>
                </a:extLst>
              </p:cNvPr>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17;p44">
                <a:extLst>
                  <a:ext uri="{FF2B5EF4-FFF2-40B4-BE49-F238E27FC236}">
                    <a16:creationId xmlns:a16="http://schemas.microsoft.com/office/drawing/2014/main" id="{1A5F16C3-4EF8-43A1-A633-978030D933B7}"/>
                  </a:ext>
                </a:extLst>
              </p:cNvPr>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18;p44">
                <a:extLst>
                  <a:ext uri="{FF2B5EF4-FFF2-40B4-BE49-F238E27FC236}">
                    <a16:creationId xmlns:a16="http://schemas.microsoft.com/office/drawing/2014/main" id="{5A8CEA9E-B2AA-4E6E-BC96-8B00E6395EAA}"/>
                  </a:ext>
                </a:extLst>
              </p:cNvPr>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19;p44">
                <a:extLst>
                  <a:ext uri="{FF2B5EF4-FFF2-40B4-BE49-F238E27FC236}">
                    <a16:creationId xmlns:a16="http://schemas.microsoft.com/office/drawing/2014/main" id="{19AB1675-DA74-4486-9B36-2EDE10E2A378}"/>
                  </a:ext>
                </a:extLst>
              </p:cNvPr>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20;p44">
                <a:extLst>
                  <a:ext uri="{FF2B5EF4-FFF2-40B4-BE49-F238E27FC236}">
                    <a16:creationId xmlns:a16="http://schemas.microsoft.com/office/drawing/2014/main" id="{4A355631-A3A3-46CF-B8DD-457354D32B0E}"/>
                  </a:ext>
                </a:extLst>
              </p:cNvPr>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1;p44">
                <a:extLst>
                  <a:ext uri="{FF2B5EF4-FFF2-40B4-BE49-F238E27FC236}">
                    <a16:creationId xmlns:a16="http://schemas.microsoft.com/office/drawing/2014/main" id="{8E794256-8DBE-44A7-8A97-57F3ECDD36B4}"/>
                  </a:ext>
                </a:extLst>
              </p:cNvPr>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22;p44">
                <a:extLst>
                  <a:ext uri="{FF2B5EF4-FFF2-40B4-BE49-F238E27FC236}">
                    <a16:creationId xmlns:a16="http://schemas.microsoft.com/office/drawing/2014/main" id="{67A59A7C-560A-4664-BF56-0CC19042B5FB}"/>
                  </a:ext>
                </a:extLst>
              </p:cNvPr>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23;p44">
                <a:extLst>
                  <a:ext uri="{FF2B5EF4-FFF2-40B4-BE49-F238E27FC236}">
                    <a16:creationId xmlns:a16="http://schemas.microsoft.com/office/drawing/2014/main" id="{051787B3-2FA0-4546-8100-E633F50EA369}"/>
                  </a:ext>
                </a:extLst>
              </p:cNvPr>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24;p44">
                <a:extLst>
                  <a:ext uri="{FF2B5EF4-FFF2-40B4-BE49-F238E27FC236}">
                    <a16:creationId xmlns:a16="http://schemas.microsoft.com/office/drawing/2014/main" id="{D1B2B173-22FB-4F85-A116-5E0CA4A28CE8}"/>
                  </a:ext>
                </a:extLst>
              </p:cNvPr>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5;p44">
                <a:extLst>
                  <a:ext uri="{FF2B5EF4-FFF2-40B4-BE49-F238E27FC236}">
                    <a16:creationId xmlns:a16="http://schemas.microsoft.com/office/drawing/2014/main" id="{CC0DD4B7-B700-4E8F-B3FA-0F7A7BCC9B83}"/>
                  </a:ext>
                </a:extLst>
              </p:cNvPr>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26;p44">
                <a:extLst>
                  <a:ext uri="{FF2B5EF4-FFF2-40B4-BE49-F238E27FC236}">
                    <a16:creationId xmlns:a16="http://schemas.microsoft.com/office/drawing/2014/main" id="{3FF2D5B4-9444-4335-A220-487BFE422CC6}"/>
                  </a:ext>
                </a:extLst>
              </p:cNvPr>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7;p44">
                <a:extLst>
                  <a:ext uri="{FF2B5EF4-FFF2-40B4-BE49-F238E27FC236}">
                    <a16:creationId xmlns:a16="http://schemas.microsoft.com/office/drawing/2014/main" id="{5F524FF3-E700-4C54-9FA8-45CB24CDC667}"/>
                  </a:ext>
                </a:extLst>
              </p:cNvPr>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28;p44">
                <a:extLst>
                  <a:ext uri="{FF2B5EF4-FFF2-40B4-BE49-F238E27FC236}">
                    <a16:creationId xmlns:a16="http://schemas.microsoft.com/office/drawing/2014/main" id="{9FF6C9DA-423F-4FFD-AB1F-CEF1B4FFACF5}"/>
                  </a:ext>
                </a:extLst>
              </p:cNvPr>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29;p44">
                <a:extLst>
                  <a:ext uri="{FF2B5EF4-FFF2-40B4-BE49-F238E27FC236}">
                    <a16:creationId xmlns:a16="http://schemas.microsoft.com/office/drawing/2014/main" id="{8CD80AAC-BF30-40E8-B44E-4CF42E5DD47A}"/>
                  </a:ext>
                </a:extLst>
              </p:cNvPr>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30;p44">
                <a:extLst>
                  <a:ext uri="{FF2B5EF4-FFF2-40B4-BE49-F238E27FC236}">
                    <a16:creationId xmlns:a16="http://schemas.microsoft.com/office/drawing/2014/main" id="{938DEC2C-F330-4B41-B8B6-E82A8BF779E3}"/>
                  </a:ext>
                </a:extLst>
              </p:cNvPr>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1;p44">
                <a:extLst>
                  <a:ext uri="{FF2B5EF4-FFF2-40B4-BE49-F238E27FC236}">
                    <a16:creationId xmlns:a16="http://schemas.microsoft.com/office/drawing/2014/main" id="{924138FA-3187-4553-8614-CDBE8D84054B}"/>
                  </a:ext>
                </a:extLst>
              </p:cNvPr>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32;p44">
                <a:extLst>
                  <a:ext uri="{FF2B5EF4-FFF2-40B4-BE49-F238E27FC236}">
                    <a16:creationId xmlns:a16="http://schemas.microsoft.com/office/drawing/2014/main" id="{9C560B12-5031-4E4E-8799-80D0B8121960}"/>
                  </a:ext>
                </a:extLst>
              </p:cNvPr>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33;p44">
                <a:extLst>
                  <a:ext uri="{FF2B5EF4-FFF2-40B4-BE49-F238E27FC236}">
                    <a16:creationId xmlns:a16="http://schemas.microsoft.com/office/drawing/2014/main" id="{B58E814F-16B0-4948-8C17-2ABC48AAA180}"/>
                  </a:ext>
                </a:extLst>
              </p:cNvPr>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34;p44">
                <a:extLst>
                  <a:ext uri="{FF2B5EF4-FFF2-40B4-BE49-F238E27FC236}">
                    <a16:creationId xmlns:a16="http://schemas.microsoft.com/office/drawing/2014/main" id="{08215525-4619-4BF9-BFAD-0AE6C13C6A63}"/>
                  </a:ext>
                </a:extLst>
              </p:cNvPr>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35;p44">
                <a:extLst>
                  <a:ext uri="{FF2B5EF4-FFF2-40B4-BE49-F238E27FC236}">
                    <a16:creationId xmlns:a16="http://schemas.microsoft.com/office/drawing/2014/main" id="{79C0C18A-8D73-49D6-99EF-2985820D7025}"/>
                  </a:ext>
                </a:extLst>
              </p:cNvPr>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36;p44">
                <a:extLst>
                  <a:ext uri="{FF2B5EF4-FFF2-40B4-BE49-F238E27FC236}">
                    <a16:creationId xmlns:a16="http://schemas.microsoft.com/office/drawing/2014/main" id="{DA9A6BDB-DCCB-425B-BE0E-5AA49D46970F}"/>
                  </a:ext>
                </a:extLst>
              </p:cNvPr>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37;p44">
                <a:extLst>
                  <a:ext uri="{FF2B5EF4-FFF2-40B4-BE49-F238E27FC236}">
                    <a16:creationId xmlns:a16="http://schemas.microsoft.com/office/drawing/2014/main" id="{A2749504-A201-40CF-8158-E6E2265965A4}"/>
                  </a:ext>
                </a:extLst>
              </p:cNvPr>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38;p44">
                <a:extLst>
                  <a:ext uri="{FF2B5EF4-FFF2-40B4-BE49-F238E27FC236}">
                    <a16:creationId xmlns:a16="http://schemas.microsoft.com/office/drawing/2014/main" id="{D737D3E1-9B7F-4A8F-941A-0B3FA342D301}"/>
                  </a:ext>
                </a:extLst>
              </p:cNvPr>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39;p44">
                <a:extLst>
                  <a:ext uri="{FF2B5EF4-FFF2-40B4-BE49-F238E27FC236}">
                    <a16:creationId xmlns:a16="http://schemas.microsoft.com/office/drawing/2014/main" id="{2C63C779-AA2C-4BD1-82BC-AE094A0F7FB7}"/>
                  </a:ext>
                </a:extLst>
              </p:cNvPr>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40;p44">
                <a:extLst>
                  <a:ext uri="{FF2B5EF4-FFF2-40B4-BE49-F238E27FC236}">
                    <a16:creationId xmlns:a16="http://schemas.microsoft.com/office/drawing/2014/main" id="{171ED75D-CD25-47CC-9503-4D305E9C3427}"/>
                  </a:ext>
                </a:extLst>
              </p:cNvPr>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41;p44">
                <a:extLst>
                  <a:ext uri="{FF2B5EF4-FFF2-40B4-BE49-F238E27FC236}">
                    <a16:creationId xmlns:a16="http://schemas.microsoft.com/office/drawing/2014/main" id="{3F6ACC16-5ECF-4F43-8318-501EC46EA635}"/>
                  </a:ext>
                </a:extLst>
              </p:cNvPr>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42;p44">
                <a:extLst>
                  <a:ext uri="{FF2B5EF4-FFF2-40B4-BE49-F238E27FC236}">
                    <a16:creationId xmlns:a16="http://schemas.microsoft.com/office/drawing/2014/main" id="{22193101-2858-4874-BA56-2C2C915B19C9}"/>
                  </a:ext>
                </a:extLst>
              </p:cNvPr>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43;p44">
                <a:extLst>
                  <a:ext uri="{FF2B5EF4-FFF2-40B4-BE49-F238E27FC236}">
                    <a16:creationId xmlns:a16="http://schemas.microsoft.com/office/drawing/2014/main" id="{A90686BF-4874-462A-A8B7-8075B19E3A9D}"/>
                  </a:ext>
                </a:extLst>
              </p:cNvPr>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44;p44">
                <a:extLst>
                  <a:ext uri="{FF2B5EF4-FFF2-40B4-BE49-F238E27FC236}">
                    <a16:creationId xmlns:a16="http://schemas.microsoft.com/office/drawing/2014/main" id="{58D7F2E1-9F99-4094-9210-0B6AEE1CB27F}"/>
                  </a:ext>
                </a:extLst>
              </p:cNvPr>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45;p44">
                <a:extLst>
                  <a:ext uri="{FF2B5EF4-FFF2-40B4-BE49-F238E27FC236}">
                    <a16:creationId xmlns:a16="http://schemas.microsoft.com/office/drawing/2014/main" id="{831C1392-8FC3-4E5E-B436-DD1973DBFFA9}"/>
                  </a:ext>
                </a:extLst>
              </p:cNvPr>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46;p44">
                <a:extLst>
                  <a:ext uri="{FF2B5EF4-FFF2-40B4-BE49-F238E27FC236}">
                    <a16:creationId xmlns:a16="http://schemas.microsoft.com/office/drawing/2014/main" id="{A3981AF3-051D-4734-B06A-163B4AEF1C4E}"/>
                  </a:ext>
                </a:extLst>
              </p:cNvPr>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47;p44">
                <a:extLst>
                  <a:ext uri="{FF2B5EF4-FFF2-40B4-BE49-F238E27FC236}">
                    <a16:creationId xmlns:a16="http://schemas.microsoft.com/office/drawing/2014/main" id="{DAE63A91-16F4-4F74-B6D1-9D419D49F675}"/>
                  </a:ext>
                </a:extLst>
              </p:cNvPr>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48;p44">
                <a:extLst>
                  <a:ext uri="{FF2B5EF4-FFF2-40B4-BE49-F238E27FC236}">
                    <a16:creationId xmlns:a16="http://schemas.microsoft.com/office/drawing/2014/main" id="{1109B066-1228-4C01-A465-06A24285006E}"/>
                  </a:ext>
                </a:extLst>
              </p:cNvPr>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49;p44">
                <a:extLst>
                  <a:ext uri="{FF2B5EF4-FFF2-40B4-BE49-F238E27FC236}">
                    <a16:creationId xmlns:a16="http://schemas.microsoft.com/office/drawing/2014/main" id="{6B789092-6815-4A78-BDCD-E36F7BE28866}"/>
                  </a:ext>
                </a:extLst>
              </p:cNvPr>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50;p44">
                <a:extLst>
                  <a:ext uri="{FF2B5EF4-FFF2-40B4-BE49-F238E27FC236}">
                    <a16:creationId xmlns:a16="http://schemas.microsoft.com/office/drawing/2014/main" id="{5663F995-8A7F-4CC0-BC8F-1EC203713BD4}"/>
                  </a:ext>
                </a:extLst>
              </p:cNvPr>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51;p44">
                <a:extLst>
                  <a:ext uri="{FF2B5EF4-FFF2-40B4-BE49-F238E27FC236}">
                    <a16:creationId xmlns:a16="http://schemas.microsoft.com/office/drawing/2014/main" id="{8ED48917-C247-4722-B1AD-5FC7A84CEE8D}"/>
                  </a:ext>
                </a:extLst>
              </p:cNvPr>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2;p44">
                <a:extLst>
                  <a:ext uri="{FF2B5EF4-FFF2-40B4-BE49-F238E27FC236}">
                    <a16:creationId xmlns:a16="http://schemas.microsoft.com/office/drawing/2014/main" id="{19EA19DF-5BFF-4000-98F9-5B77DD6E901B}"/>
                  </a:ext>
                </a:extLst>
              </p:cNvPr>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53;p44">
                <a:extLst>
                  <a:ext uri="{FF2B5EF4-FFF2-40B4-BE49-F238E27FC236}">
                    <a16:creationId xmlns:a16="http://schemas.microsoft.com/office/drawing/2014/main" id="{555C8EAE-35BA-45F1-867B-30E77C335929}"/>
                  </a:ext>
                </a:extLst>
              </p:cNvPr>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ontent Placeholder 2"/>
          <p:cNvSpPr>
            <a:spLocks noGrp="1"/>
          </p:cNvSpPr>
          <p:nvPr>
            <p:ph idx="1"/>
          </p:nvPr>
        </p:nvSpPr>
        <p:spPr>
          <a:xfrm>
            <a:off x="457200" y="533400"/>
            <a:ext cx="8229600" cy="5943600"/>
          </a:xfrm>
        </p:spPr>
        <p:txBody>
          <a:bodyPr>
            <a:normAutofit fontScale="77500" lnSpcReduction="20000"/>
          </a:bodyPr>
          <a:lstStyle/>
          <a:p>
            <a:pPr>
              <a:buFont typeface="+mj-lt"/>
              <a:buAutoNum type="arabicParenR" startAt="2"/>
            </a:pPr>
            <a:r>
              <a:rPr lang="en-US" sz="3100" b="1" dirty="0"/>
              <a:t>NON-FUNCTIONAL REQUIREMENTS:</a:t>
            </a:r>
          </a:p>
          <a:p>
            <a:r>
              <a:rPr lang="en-US" sz="2700" b="1" dirty="0"/>
              <a:t>Security</a:t>
            </a:r>
          </a:p>
          <a:p>
            <a:r>
              <a:rPr lang="en-US" sz="2700" dirty="0"/>
              <a:t>Admin has highest authority to manage customers and restaurants.</a:t>
            </a:r>
          </a:p>
          <a:p>
            <a:r>
              <a:rPr lang="en-US" sz="2700" dirty="0"/>
              <a:t>Restaurant  has the  authority for managing the orders.</a:t>
            </a:r>
          </a:p>
          <a:p>
            <a:r>
              <a:rPr lang="en-US" sz="2700" dirty="0"/>
              <a:t>Users can view booked order detail and take a report of that.</a:t>
            </a:r>
          </a:p>
          <a:p>
            <a:r>
              <a:rPr lang="en-US" sz="2700" dirty="0"/>
              <a:t>Passwords should be stored in encrypted form.</a:t>
            </a:r>
          </a:p>
          <a:p>
            <a:r>
              <a:rPr lang="en-US" sz="2700" b="1" dirty="0"/>
              <a:t>Usability</a:t>
            </a:r>
            <a:endParaRPr lang="en-US" sz="2700" dirty="0"/>
          </a:p>
          <a:p>
            <a:r>
              <a:rPr lang="en-US" sz="2700" dirty="0"/>
              <a:t>The navigation in the app will be user-friendly  i.e. table layout , menus and each and every detail will be presented in a simple way.</a:t>
            </a:r>
          </a:p>
          <a:p>
            <a:r>
              <a:rPr lang="en-US" sz="2700" b="1" dirty="0"/>
              <a:t>Reliability</a:t>
            </a:r>
            <a:endParaRPr lang="en-US" sz="2700" dirty="0"/>
          </a:p>
          <a:p>
            <a:r>
              <a:rPr lang="en-US" sz="2700" dirty="0"/>
              <a:t>Our app will be available for users but in some maintenance days, it will not be available. Data validation and verification need to be done whenever required at any stage of activity.</a:t>
            </a:r>
          </a:p>
          <a:p>
            <a:r>
              <a:rPr lang="en-US" sz="2700" dirty="0"/>
              <a:t>Validating user input.</a:t>
            </a:r>
          </a:p>
          <a:p>
            <a:r>
              <a:rPr lang="en-US" sz="2700" b="1" dirty="0"/>
              <a:t>Performance</a:t>
            </a:r>
            <a:endParaRPr lang="en-US" sz="2700" dirty="0"/>
          </a:p>
          <a:p>
            <a:r>
              <a:rPr lang="en-US" sz="2700" dirty="0"/>
              <a:t>Our app will not take longer than 10 seconds</a:t>
            </a:r>
          </a:p>
          <a:p>
            <a:pPr marL="0" indent="0">
              <a:buNone/>
            </a:pPr>
            <a:r>
              <a:rPr lang="en-US" sz="2700" dirty="0"/>
              <a:t>to respond to a request, when using 3G or 4G Internet connection.</a:t>
            </a:r>
            <a:r>
              <a:rPr lang="en-US" sz="2700" b="1" dirty="0"/>
              <a:t> </a:t>
            </a:r>
            <a:endParaRPr lang="en-US" sz="2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413</TotalTime>
  <Words>1385</Words>
  <Application>Microsoft Office PowerPoint</Application>
  <PresentationFormat>On-screen Show (4:3)</PresentationFormat>
  <Paragraphs>131</Paragraphs>
  <Slides>44</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Josefin Sans</vt:lpstr>
      <vt:lpstr>Lilita One</vt:lpstr>
      <vt:lpstr>Times New Roman</vt:lpstr>
      <vt:lpstr>Office Theme</vt:lpstr>
      <vt:lpstr>Visio</vt:lpstr>
      <vt:lpstr>PowerPoint Presentation</vt:lpstr>
      <vt:lpstr>OUR TEAM</vt:lpstr>
      <vt:lpstr>PowerPoint Presentation</vt:lpstr>
      <vt:lpstr>PowerPoint Presentation</vt:lpstr>
      <vt:lpstr>PowerPoint Presentation</vt:lpstr>
      <vt:lpstr>Abstract</vt:lpstr>
      <vt:lpstr>Introduction</vt:lpstr>
      <vt:lpstr>Requirement Gathering</vt:lpstr>
      <vt:lpstr>PowerPoint Presentation</vt:lpstr>
      <vt:lpstr>PowerPoint Presentation</vt:lpstr>
      <vt:lpstr>PowerPoint Presentation</vt:lpstr>
      <vt:lpstr>PowerPoint Presentation</vt:lpstr>
      <vt:lpstr>PowerPoint Presentation</vt:lpstr>
      <vt:lpstr>PowerPoint Presentation</vt:lpstr>
      <vt:lpstr>Time Feasibility</vt:lpstr>
      <vt:lpstr>PowerPoint Presentation</vt:lpstr>
      <vt:lpstr>PowerPoint Presentation</vt:lpstr>
      <vt:lpstr>PowerPoint Presentation</vt:lpstr>
      <vt:lpstr>System Design</vt:lpstr>
      <vt:lpstr>System Model </vt:lpstr>
      <vt:lpstr>PowerPoint Presentation</vt:lpstr>
      <vt:lpstr>PowerPoint Presentation</vt:lpstr>
      <vt:lpstr>System Architecture</vt:lpstr>
      <vt:lpstr>System Diagrams</vt:lpstr>
      <vt:lpstr>USE CASES</vt:lpstr>
      <vt:lpstr>PowerPoint Presentation</vt:lpstr>
      <vt:lpstr>PowerPoint Presentation</vt:lpstr>
      <vt:lpstr>PowerPoint Presentation</vt:lpstr>
      <vt:lpstr>Activity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 Diagram</vt:lpstr>
      <vt:lpstr>PowerPoint Presentation</vt:lpstr>
      <vt:lpstr>Sequence Diagrams</vt:lpstr>
      <vt:lpstr>PowerPoint Presentation</vt:lpstr>
      <vt:lpstr>PowerPoint Presentation</vt:lpstr>
      <vt:lpstr>PowerPoint Presentation</vt:lpstr>
      <vt:lpstr>Class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kmt</dc:creator>
  <cp:lastModifiedBy>AVANI SANGHVI</cp:lastModifiedBy>
  <cp:revision>63</cp:revision>
  <dcterms:created xsi:type="dcterms:W3CDTF">2020-10-03T04:14:07Z</dcterms:created>
  <dcterms:modified xsi:type="dcterms:W3CDTF">2020-10-25T06:43:17Z</dcterms:modified>
</cp:coreProperties>
</file>